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62" r:id="rId3"/>
  </p:sldIdLst>
  <p:sldSz cx="9902825" cy="25201563"/>
  <p:notesSz cx="9144000" cy="6858000"/>
  <p:defaultTextStyle>
    <a:defPPr>
      <a:defRPr lang="es-ES"/>
    </a:defPPr>
    <a:lvl1pPr marL="0" algn="l" defTabSz="673776" rtl="0" eaLnBrk="1" latinLnBrk="0" hangingPunct="1">
      <a:defRPr sz="2700" kern="1200">
        <a:solidFill>
          <a:schemeClr val="tx1"/>
        </a:solidFill>
        <a:latin typeface="+mn-lt"/>
        <a:ea typeface="+mn-ea"/>
        <a:cs typeface="+mn-cs"/>
      </a:defRPr>
    </a:lvl1pPr>
    <a:lvl2pPr marL="673776" algn="l" defTabSz="673776" rtl="0" eaLnBrk="1" latinLnBrk="0" hangingPunct="1">
      <a:defRPr sz="2700" kern="1200">
        <a:solidFill>
          <a:schemeClr val="tx1"/>
        </a:solidFill>
        <a:latin typeface="+mn-lt"/>
        <a:ea typeface="+mn-ea"/>
        <a:cs typeface="+mn-cs"/>
      </a:defRPr>
    </a:lvl2pPr>
    <a:lvl3pPr marL="1347551" algn="l" defTabSz="673776" rtl="0" eaLnBrk="1" latinLnBrk="0" hangingPunct="1">
      <a:defRPr sz="2700" kern="1200">
        <a:solidFill>
          <a:schemeClr val="tx1"/>
        </a:solidFill>
        <a:latin typeface="+mn-lt"/>
        <a:ea typeface="+mn-ea"/>
        <a:cs typeface="+mn-cs"/>
      </a:defRPr>
    </a:lvl3pPr>
    <a:lvl4pPr marL="2021327" algn="l" defTabSz="673776" rtl="0" eaLnBrk="1" latinLnBrk="0" hangingPunct="1">
      <a:defRPr sz="2700" kern="1200">
        <a:solidFill>
          <a:schemeClr val="tx1"/>
        </a:solidFill>
        <a:latin typeface="+mn-lt"/>
        <a:ea typeface="+mn-ea"/>
        <a:cs typeface="+mn-cs"/>
      </a:defRPr>
    </a:lvl4pPr>
    <a:lvl5pPr marL="2695103" algn="l" defTabSz="673776" rtl="0" eaLnBrk="1" latinLnBrk="0" hangingPunct="1">
      <a:defRPr sz="2700" kern="1200">
        <a:solidFill>
          <a:schemeClr val="tx1"/>
        </a:solidFill>
        <a:latin typeface="+mn-lt"/>
        <a:ea typeface="+mn-ea"/>
        <a:cs typeface="+mn-cs"/>
      </a:defRPr>
    </a:lvl5pPr>
    <a:lvl6pPr marL="3368878" algn="l" defTabSz="673776" rtl="0" eaLnBrk="1" latinLnBrk="0" hangingPunct="1">
      <a:defRPr sz="2700" kern="1200">
        <a:solidFill>
          <a:schemeClr val="tx1"/>
        </a:solidFill>
        <a:latin typeface="+mn-lt"/>
        <a:ea typeface="+mn-ea"/>
        <a:cs typeface="+mn-cs"/>
      </a:defRPr>
    </a:lvl6pPr>
    <a:lvl7pPr marL="4042654" algn="l" defTabSz="673776" rtl="0" eaLnBrk="1" latinLnBrk="0" hangingPunct="1">
      <a:defRPr sz="2700" kern="1200">
        <a:solidFill>
          <a:schemeClr val="tx1"/>
        </a:solidFill>
        <a:latin typeface="+mn-lt"/>
        <a:ea typeface="+mn-ea"/>
        <a:cs typeface="+mn-cs"/>
      </a:defRPr>
    </a:lvl7pPr>
    <a:lvl8pPr marL="4716429" algn="l" defTabSz="673776" rtl="0" eaLnBrk="1" latinLnBrk="0" hangingPunct="1">
      <a:defRPr sz="2700" kern="1200">
        <a:solidFill>
          <a:schemeClr val="tx1"/>
        </a:solidFill>
        <a:latin typeface="+mn-lt"/>
        <a:ea typeface="+mn-ea"/>
        <a:cs typeface="+mn-cs"/>
      </a:defRPr>
    </a:lvl8pPr>
    <a:lvl9pPr marL="5390205" algn="l" defTabSz="673776"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5" userDrawn="1">
          <p15:clr>
            <a:srgbClr val="A4A3A4"/>
          </p15:clr>
        </p15:guide>
        <p15:guide id="2" pos="3119" userDrawn="1">
          <p15:clr>
            <a:srgbClr val="A4A3A4"/>
          </p15:clr>
        </p15:guide>
        <p15:guide id="3" orient="horz" pos="79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ace Alejandra Avila Mellizo" initials="GAAM" lastIdx="1" clrIdx="0">
    <p:extLst>
      <p:ext uri="{19B8F6BF-5375-455C-9EA6-DF929625EA0E}">
        <p15:presenceInfo xmlns:p15="http://schemas.microsoft.com/office/powerpoint/2012/main" userId="S-1-5-21-1123561945-299502267-1177238915-134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BBC"/>
    <a:srgbClr val="307BA3"/>
    <a:srgbClr val="B1DDBE"/>
    <a:srgbClr val="FDB985"/>
    <a:srgbClr val="FA7625"/>
    <a:srgbClr val="F5964F"/>
    <a:srgbClr val="FFFFFF"/>
    <a:srgbClr val="333333"/>
    <a:srgbClr val="78A8E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2" autoAdjust="0"/>
    <p:restoredTop sz="99165" autoAdjust="0"/>
  </p:normalViewPr>
  <p:slideViewPr>
    <p:cSldViewPr snapToGrid="0" snapToObjects="1">
      <p:cViewPr>
        <p:scale>
          <a:sx n="80" d="100"/>
          <a:sy n="80" d="100"/>
        </p:scale>
        <p:origin x="2052" y="60"/>
      </p:cViewPr>
      <p:guideLst>
        <p:guide orient="horz" pos="4425"/>
        <p:guide pos="3119"/>
        <p:guide orient="horz" pos="7939"/>
      </p:guideLst>
    </p:cSldViewPr>
  </p:slideViewPr>
  <p:notesTextViewPr>
    <p:cViewPr>
      <p:scale>
        <a:sx n="100" d="100"/>
        <a:sy n="100" d="100"/>
      </p:scale>
      <p:origin x="0" y="0"/>
    </p:cViewPr>
  </p:notesTextViewPr>
  <p:sorterViewPr>
    <p:cViewPr>
      <p:scale>
        <a:sx n="200" d="100"/>
        <a:sy n="200" d="100"/>
      </p:scale>
      <p:origin x="0" y="-10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jandra Velasquez Morales" userId="ad95c17e-8f02-4e9b-bd37-0176cb0aa63f" providerId="ADAL" clId="{E2E0F595-8A93-4ADA-99A0-A34DAAA177BB}"/>
    <pc:docChg chg="undo custSel modSld">
      <pc:chgData name="Alejandra Velasquez Morales" userId="ad95c17e-8f02-4e9b-bd37-0176cb0aa63f" providerId="ADAL" clId="{E2E0F595-8A93-4ADA-99A0-A34DAAA177BB}" dt="2024-08-16T01:53:38.922" v="2217" actId="20577"/>
      <pc:docMkLst>
        <pc:docMk/>
      </pc:docMkLst>
      <pc:sldChg chg="addSp delSp modSp mod">
        <pc:chgData name="Alejandra Velasquez Morales" userId="ad95c17e-8f02-4e9b-bd37-0176cb0aa63f" providerId="ADAL" clId="{E2E0F595-8A93-4ADA-99A0-A34DAAA177BB}" dt="2024-08-16T01:43:26.660" v="2158" actId="1076"/>
        <pc:sldMkLst>
          <pc:docMk/>
          <pc:sldMk cId="3859322997" sldId="256"/>
        </pc:sldMkLst>
        <pc:spChg chg="mod">
          <ac:chgData name="Alejandra Velasquez Morales" userId="ad95c17e-8f02-4e9b-bd37-0176cb0aa63f" providerId="ADAL" clId="{E2E0F595-8A93-4ADA-99A0-A34DAAA177BB}" dt="2024-08-16T01:25:25.135" v="2066" actId="20577"/>
          <ac:spMkLst>
            <pc:docMk/>
            <pc:sldMk cId="3859322997" sldId="256"/>
            <ac:spMk id="2" creationId="{03C0B585-246A-4F84-B6A0-E798BF1E76F7}"/>
          </ac:spMkLst>
        </pc:spChg>
        <pc:spChg chg="mod">
          <ac:chgData name="Alejandra Velasquez Morales" userId="ad95c17e-8f02-4e9b-bd37-0176cb0aa63f" providerId="ADAL" clId="{E2E0F595-8A93-4ADA-99A0-A34DAAA177BB}" dt="2024-08-16T01:38:05.623" v="2131" actId="1076"/>
          <ac:spMkLst>
            <pc:docMk/>
            <pc:sldMk cId="3859322997" sldId="256"/>
            <ac:spMk id="20" creationId="{8F4D4504-5E4C-D914-59DC-542515A9B161}"/>
          </ac:spMkLst>
        </pc:spChg>
        <pc:spChg chg="mod">
          <ac:chgData name="Alejandra Velasquez Morales" userId="ad95c17e-8f02-4e9b-bd37-0176cb0aa63f" providerId="ADAL" clId="{E2E0F595-8A93-4ADA-99A0-A34DAAA177BB}" dt="2024-08-09T16:39:36.497" v="1956" actId="20577"/>
          <ac:spMkLst>
            <pc:docMk/>
            <pc:sldMk cId="3859322997" sldId="256"/>
            <ac:spMk id="22" creationId="{9916F332-8D49-146A-F1EB-DF284CCD03A6}"/>
          </ac:spMkLst>
        </pc:spChg>
        <pc:spChg chg="mod">
          <ac:chgData name="Alejandra Velasquez Morales" userId="ad95c17e-8f02-4e9b-bd37-0176cb0aa63f" providerId="ADAL" clId="{E2E0F595-8A93-4ADA-99A0-A34DAAA177BB}" dt="2024-08-16T01:38:37.972" v="2133" actId="20577"/>
          <ac:spMkLst>
            <pc:docMk/>
            <pc:sldMk cId="3859322997" sldId="256"/>
            <ac:spMk id="27" creationId="{132F9856-B80B-4EEC-E8D9-D9EB2923DA9C}"/>
          </ac:spMkLst>
        </pc:spChg>
        <pc:spChg chg="mod">
          <ac:chgData name="Alejandra Velasquez Morales" userId="ad95c17e-8f02-4e9b-bd37-0176cb0aa63f" providerId="ADAL" clId="{E2E0F595-8A93-4ADA-99A0-A34DAAA177BB}" dt="2024-06-13T13:45:18.721" v="343" actId="1076"/>
          <ac:spMkLst>
            <pc:docMk/>
            <pc:sldMk cId="3859322997" sldId="256"/>
            <ac:spMk id="33" creationId="{EB1A202D-B41C-C7ED-B3FA-333077E62E23}"/>
          </ac:spMkLst>
        </pc:spChg>
        <pc:spChg chg="mod">
          <ac:chgData name="Alejandra Velasquez Morales" userId="ad95c17e-8f02-4e9b-bd37-0176cb0aa63f" providerId="ADAL" clId="{E2E0F595-8A93-4ADA-99A0-A34DAAA177BB}" dt="2024-08-16T01:27:54.912" v="2072" actId="20577"/>
          <ac:spMkLst>
            <pc:docMk/>
            <pc:sldMk cId="3859322997" sldId="256"/>
            <ac:spMk id="35" creationId="{27364E77-37D5-8F70-3A54-89493389A6A8}"/>
          </ac:spMkLst>
        </pc:spChg>
        <pc:spChg chg="mod">
          <ac:chgData name="Alejandra Velasquez Morales" userId="ad95c17e-8f02-4e9b-bd37-0176cb0aa63f" providerId="ADAL" clId="{E2E0F595-8A93-4ADA-99A0-A34DAAA177BB}" dt="2024-08-05T17:28:23.028" v="1679" actId="20577"/>
          <ac:spMkLst>
            <pc:docMk/>
            <pc:sldMk cId="3859322997" sldId="256"/>
            <ac:spMk id="36" creationId="{BE275108-03C8-1B28-B12F-24F5570D88D6}"/>
          </ac:spMkLst>
        </pc:spChg>
        <pc:spChg chg="mod">
          <ac:chgData name="Alejandra Velasquez Morales" userId="ad95c17e-8f02-4e9b-bd37-0176cb0aa63f" providerId="ADAL" clId="{E2E0F595-8A93-4ADA-99A0-A34DAAA177BB}" dt="2024-08-09T16:35:11.654" v="1937" actId="20577"/>
          <ac:spMkLst>
            <pc:docMk/>
            <pc:sldMk cId="3859322997" sldId="256"/>
            <ac:spMk id="39" creationId="{2755630A-2FB1-32B1-F9BA-F1E269D3B48C}"/>
          </ac:spMkLst>
        </pc:spChg>
        <pc:spChg chg="mod">
          <ac:chgData name="Alejandra Velasquez Morales" userId="ad95c17e-8f02-4e9b-bd37-0176cb0aa63f" providerId="ADAL" clId="{E2E0F595-8A93-4ADA-99A0-A34DAAA177BB}" dt="2024-08-16T01:38:57.526" v="2138" actId="20577"/>
          <ac:spMkLst>
            <pc:docMk/>
            <pc:sldMk cId="3859322997" sldId="256"/>
            <ac:spMk id="42" creationId="{8557D325-787E-538A-5D69-1C87F023ABEF}"/>
          </ac:spMkLst>
        </pc:spChg>
        <pc:spChg chg="mod">
          <ac:chgData name="Alejandra Velasquez Morales" userId="ad95c17e-8f02-4e9b-bd37-0176cb0aa63f" providerId="ADAL" clId="{E2E0F595-8A93-4ADA-99A0-A34DAAA177BB}" dt="2024-08-16T01:43:23.483" v="2157" actId="1076"/>
          <ac:spMkLst>
            <pc:docMk/>
            <pc:sldMk cId="3859322997" sldId="256"/>
            <ac:spMk id="47" creationId="{94AEAA89-16E0-EE4A-20CD-EF3A8FD22449}"/>
          </ac:spMkLst>
        </pc:spChg>
        <pc:spChg chg="mod">
          <ac:chgData name="Alejandra Velasquez Morales" userId="ad95c17e-8f02-4e9b-bd37-0176cb0aa63f" providerId="ADAL" clId="{E2E0F595-8A93-4ADA-99A0-A34DAAA177BB}" dt="2024-08-16T01:40:47.452" v="2146" actId="20577"/>
          <ac:spMkLst>
            <pc:docMk/>
            <pc:sldMk cId="3859322997" sldId="256"/>
            <ac:spMk id="69" creationId="{CFA4EEEB-886E-5479-6753-25994BD678BC}"/>
          </ac:spMkLst>
        </pc:spChg>
        <pc:spChg chg="mod">
          <ac:chgData name="Alejandra Velasquez Morales" userId="ad95c17e-8f02-4e9b-bd37-0176cb0aa63f" providerId="ADAL" clId="{E2E0F595-8A93-4ADA-99A0-A34DAAA177BB}" dt="2024-06-17T22:47:46.066" v="673" actId="20577"/>
          <ac:spMkLst>
            <pc:docMk/>
            <pc:sldMk cId="3859322997" sldId="256"/>
            <ac:spMk id="71" creationId="{5695E9AE-A340-A198-82B6-FC923574DC97}"/>
          </ac:spMkLst>
        </pc:spChg>
        <pc:spChg chg="mod">
          <ac:chgData name="Alejandra Velasquez Morales" userId="ad95c17e-8f02-4e9b-bd37-0176cb0aa63f" providerId="ADAL" clId="{E2E0F595-8A93-4ADA-99A0-A34DAAA177BB}" dt="2024-08-05T17:07:19.871" v="1625" actId="1076"/>
          <ac:spMkLst>
            <pc:docMk/>
            <pc:sldMk cId="3859322997" sldId="256"/>
            <ac:spMk id="81" creationId="{A72CE040-A003-939D-1611-056D4BAFFFB7}"/>
          </ac:spMkLst>
        </pc:spChg>
        <pc:spChg chg="mod">
          <ac:chgData name="Alejandra Velasquez Morales" userId="ad95c17e-8f02-4e9b-bd37-0176cb0aa63f" providerId="ADAL" clId="{E2E0F595-8A93-4ADA-99A0-A34DAAA177BB}" dt="2024-07-05T16:34:07.698" v="1055" actId="1076"/>
          <ac:spMkLst>
            <pc:docMk/>
            <pc:sldMk cId="3859322997" sldId="256"/>
            <ac:spMk id="82" creationId="{BDF8E8DC-5760-0235-99C6-F73D4B6BFAE0}"/>
          </ac:spMkLst>
        </pc:spChg>
        <pc:spChg chg="mod">
          <ac:chgData name="Alejandra Velasquez Morales" userId="ad95c17e-8f02-4e9b-bd37-0176cb0aa63f" providerId="ADAL" clId="{E2E0F595-8A93-4ADA-99A0-A34DAAA177BB}" dt="2024-08-16T01:39:27.604" v="2140" actId="20577"/>
          <ac:spMkLst>
            <pc:docMk/>
            <pc:sldMk cId="3859322997" sldId="256"/>
            <ac:spMk id="153" creationId="{C11A6006-32A7-37B5-CCAB-0FE9FBE488B8}"/>
          </ac:spMkLst>
        </pc:spChg>
        <pc:spChg chg="mod">
          <ac:chgData name="Alejandra Velasquez Morales" userId="ad95c17e-8f02-4e9b-bd37-0176cb0aa63f" providerId="ADAL" clId="{E2E0F595-8A93-4ADA-99A0-A34DAAA177BB}" dt="2024-08-16T01:39:47.237" v="2144" actId="20577"/>
          <ac:spMkLst>
            <pc:docMk/>
            <pc:sldMk cId="3859322997" sldId="256"/>
            <ac:spMk id="155" creationId="{4401453E-8EF2-8BE2-DA68-4B6167A65D44}"/>
          </ac:spMkLst>
        </pc:spChg>
        <pc:spChg chg="mod">
          <ac:chgData name="Alejandra Velasquez Morales" userId="ad95c17e-8f02-4e9b-bd37-0176cb0aa63f" providerId="ADAL" clId="{E2E0F595-8A93-4ADA-99A0-A34DAAA177BB}" dt="2024-08-05T17:30:23.559" v="1693" actId="1076"/>
          <ac:spMkLst>
            <pc:docMk/>
            <pc:sldMk cId="3859322997" sldId="256"/>
            <ac:spMk id="195" creationId="{3BE30BBA-D65B-FEA7-1B8A-BB835DE5176C}"/>
          </ac:spMkLst>
        </pc:spChg>
        <pc:spChg chg="mod">
          <ac:chgData name="Alejandra Velasquez Morales" userId="ad95c17e-8f02-4e9b-bd37-0176cb0aa63f" providerId="ADAL" clId="{E2E0F595-8A93-4ADA-99A0-A34DAAA177BB}" dt="2024-08-05T17:29:44.675" v="1688" actId="20577"/>
          <ac:spMkLst>
            <pc:docMk/>
            <pc:sldMk cId="3859322997" sldId="256"/>
            <ac:spMk id="196" creationId="{9CA9646C-1427-C4A1-C8B6-B5A22DCF8F46}"/>
          </ac:spMkLst>
        </pc:spChg>
        <pc:spChg chg="mod">
          <ac:chgData name="Alejandra Velasquez Morales" userId="ad95c17e-8f02-4e9b-bd37-0176cb0aa63f" providerId="ADAL" clId="{E2E0F595-8A93-4ADA-99A0-A34DAAA177BB}" dt="2024-08-05T17:29:19.298" v="1686" actId="20577"/>
          <ac:spMkLst>
            <pc:docMk/>
            <pc:sldMk cId="3859322997" sldId="256"/>
            <ac:spMk id="222" creationId="{AE837B5B-8DCA-2F62-CB6C-FD35E096CE13}"/>
          </ac:spMkLst>
        </pc:spChg>
        <pc:grpChg chg="mod">
          <ac:chgData name="Alejandra Velasquez Morales" userId="ad95c17e-8f02-4e9b-bd37-0176cb0aa63f" providerId="ADAL" clId="{E2E0F595-8A93-4ADA-99A0-A34DAAA177BB}" dt="2024-06-13T13:45:18.721" v="343" actId="1076"/>
          <ac:grpSpMkLst>
            <pc:docMk/>
            <pc:sldMk cId="3859322997" sldId="256"/>
            <ac:grpSpMk id="38" creationId="{BA31EC3C-2BE5-1391-BBE5-80DBB7139132}"/>
          </ac:grpSpMkLst>
        </pc:grpChg>
        <pc:grpChg chg="mod">
          <ac:chgData name="Alejandra Velasquez Morales" userId="ad95c17e-8f02-4e9b-bd37-0176cb0aa63f" providerId="ADAL" clId="{E2E0F595-8A93-4ADA-99A0-A34DAAA177BB}" dt="2024-07-25T15:08:57.442" v="1460" actId="1076"/>
          <ac:grpSpMkLst>
            <pc:docMk/>
            <pc:sldMk cId="3859322997" sldId="256"/>
            <ac:grpSpMk id="192" creationId="{00000000-0000-0000-0000-000000000000}"/>
          </ac:grpSpMkLst>
        </pc:grpChg>
        <pc:grpChg chg="mod">
          <ac:chgData name="Alejandra Velasquez Morales" userId="ad95c17e-8f02-4e9b-bd37-0176cb0aa63f" providerId="ADAL" clId="{E2E0F595-8A93-4ADA-99A0-A34DAAA177BB}" dt="2024-06-13T13:45:18.721" v="343" actId="1076"/>
          <ac:grpSpMkLst>
            <pc:docMk/>
            <pc:sldMk cId="3859322997" sldId="256"/>
            <ac:grpSpMk id="252" creationId="{037CB000-252F-FDD7-F80A-615E75ED8C78}"/>
          </ac:grpSpMkLst>
        </pc:grpChg>
        <pc:grpChg chg="mod">
          <ac:chgData name="Alejandra Velasquez Morales" userId="ad95c17e-8f02-4e9b-bd37-0176cb0aa63f" providerId="ADAL" clId="{E2E0F595-8A93-4ADA-99A0-A34DAAA177BB}" dt="2024-06-13T13:45:18.721" v="343" actId="1076"/>
          <ac:grpSpMkLst>
            <pc:docMk/>
            <pc:sldMk cId="3859322997" sldId="256"/>
            <ac:grpSpMk id="253" creationId="{967522B8-F13E-69E6-5AB6-BD0FACA698B3}"/>
          </ac:grpSpMkLst>
        </pc:grpChg>
        <pc:graphicFrameChg chg="add del mod">
          <ac:chgData name="Alejandra Velasquez Morales" userId="ad95c17e-8f02-4e9b-bd37-0176cb0aa63f" providerId="ADAL" clId="{E2E0F595-8A93-4ADA-99A0-A34DAAA177BB}" dt="2024-08-16T01:28:19.002" v="2078" actId="14100"/>
          <ac:graphicFrameMkLst>
            <pc:docMk/>
            <pc:sldMk cId="3859322997" sldId="256"/>
            <ac:graphicFrameMk id="4" creationId="{0754D000-E48B-4078-8F91-0FCAA81E6E90}"/>
          </ac:graphicFrameMkLst>
        </pc:graphicFrameChg>
        <pc:graphicFrameChg chg="add mod">
          <ac:chgData name="Alejandra Velasquez Morales" userId="ad95c17e-8f02-4e9b-bd37-0176cb0aa63f" providerId="ADAL" clId="{E2E0F595-8A93-4ADA-99A0-A34DAAA177BB}" dt="2024-08-05T16:45:26.209" v="1594"/>
          <ac:graphicFrameMkLst>
            <pc:docMk/>
            <pc:sldMk cId="3859322997" sldId="256"/>
            <ac:graphicFrameMk id="4" creationId="{0E503E23-ECBA-4958-B8EC-B0927A9CC97D}"/>
          </ac:graphicFrameMkLst>
        </pc:graphicFrameChg>
        <pc:graphicFrameChg chg="mod modGraphic">
          <ac:chgData name="Alejandra Velasquez Morales" userId="ad95c17e-8f02-4e9b-bd37-0176cb0aa63f" providerId="ADAL" clId="{E2E0F595-8A93-4ADA-99A0-A34DAAA177BB}" dt="2024-08-16T01:29:10.699" v="2084" actId="108"/>
          <ac:graphicFrameMkLst>
            <pc:docMk/>
            <pc:sldMk cId="3859322997" sldId="256"/>
            <ac:graphicFrameMk id="8" creationId="{142172A7-25BC-3E1D-6709-449DEEDFFCAC}"/>
          </ac:graphicFrameMkLst>
        </pc:graphicFrameChg>
        <pc:graphicFrameChg chg="add del mod">
          <ac:chgData name="Alejandra Velasquez Morales" userId="ad95c17e-8f02-4e9b-bd37-0176cb0aa63f" providerId="ADAL" clId="{E2E0F595-8A93-4ADA-99A0-A34DAAA177BB}" dt="2024-08-16T01:28:07.426" v="2073" actId="478"/>
          <ac:graphicFrameMkLst>
            <pc:docMk/>
            <pc:sldMk cId="3859322997" sldId="256"/>
            <ac:graphicFrameMk id="12" creationId="{0754D000-E48B-4078-8F91-0FCAA81E6E90}"/>
          </ac:graphicFrameMkLst>
        </pc:graphicFrameChg>
        <pc:graphicFrameChg chg="add mod">
          <ac:chgData name="Alejandra Velasquez Morales" userId="ad95c17e-8f02-4e9b-bd37-0176cb0aa63f" providerId="ADAL" clId="{E2E0F595-8A93-4ADA-99A0-A34DAAA177BB}" dt="2024-08-05T16:45:29.783" v="1597"/>
          <ac:graphicFrameMkLst>
            <pc:docMk/>
            <pc:sldMk cId="3859322997" sldId="256"/>
            <ac:graphicFrameMk id="12" creationId="{0E503E23-ECBA-4958-B8EC-B0927A9CC97D}"/>
          </ac:graphicFrameMkLst>
        </pc:graphicFrameChg>
        <pc:graphicFrameChg chg="add del mod modGraphic">
          <ac:chgData name="Alejandra Velasquez Morales" userId="ad95c17e-8f02-4e9b-bd37-0176cb0aa63f" providerId="ADAL" clId="{E2E0F595-8A93-4ADA-99A0-A34DAAA177BB}" dt="2024-07-25T13:50:23.164" v="1296" actId="478"/>
          <ac:graphicFrameMkLst>
            <pc:docMk/>
            <pc:sldMk cId="3859322997" sldId="256"/>
            <ac:graphicFrameMk id="12" creationId="{EEC1B9F1-220C-72BB-B43B-A2B4A0239CAF}"/>
          </ac:graphicFrameMkLst>
        </pc:graphicFrameChg>
        <pc:graphicFrameChg chg="add del mod modGraphic">
          <ac:chgData name="Alejandra Velasquez Morales" userId="ad95c17e-8f02-4e9b-bd37-0176cb0aa63f" providerId="ADAL" clId="{E2E0F595-8A93-4ADA-99A0-A34DAAA177BB}" dt="2024-06-25T19:56:19.653" v="823" actId="478"/>
          <ac:graphicFrameMkLst>
            <pc:docMk/>
            <pc:sldMk cId="3859322997" sldId="256"/>
            <ac:graphicFrameMk id="12" creationId="{F4181DF3-4F61-52FF-75CC-09ABE4D39200}"/>
          </ac:graphicFrameMkLst>
        </pc:graphicFrameChg>
        <pc:graphicFrameChg chg="add del mod">
          <ac:chgData name="Alejandra Velasquez Morales" userId="ad95c17e-8f02-4e9b-bd37-0176cb0aa63f" providerId="ADAL" clId="{E2E0F595-8A93-4ADA-99A0-A34DAAA177BB}" dt="2024-08-05T17:23:04.054" v="1651" actId="478"/>
          <ac:graphicFrameMkLst>
            <pc:docMk/>
            <pc:sldMk cId="3859322997" sldId="256"/>
            <ac:graphicFrameMk id="13" creationId="{0754D000-E48B-4078-8F91-0FCAA81E6E90}"/>
          </ac:graphicFrameMkLst>
        </pc:graphicFrameChg>
        <pc:graphicFrameChg chg="del">
          <ac:chgData name="Alejandra Velasquez Morales" userId="ad95c17e-8f02-4e9b-bd37-0176cb0aa63f" providerId="ADAL" clId="{E2E0F595-8A93-4ADA-99A0-A34DAAA177BB}" dt="2024-06-13T01:46:38.429" v="16" actId="478"/>
          <ac:graphicFrameMkLst>
            <pc:docMk/>
            <pc:sldMk cId="3859322997" sldId="256"/>
            <ac:graphicFrameMk id="13" creationId="{4E71B683-2788-8A23-D887-C7DF11BEA942}"/>
          </ac:graphicFrameMkLst>
        </pc:graphicFrameChg>
        <pc:graphicFrameChg chg="add del mod modGraphic">
          <ac:chgData name="Alejandra Velasquez Morales" userId="ad95c17e-8f02-4e9b-bd37-0176cb0aa63f" providerId="ADAL" clId="{E2E0F595-8A93-4ADA-99A0-A34DAAA177BB}" dt="2024-08-16T01:31:32.268" v="2085" actId="478"/>
          <ac:graphicFrameMkLst>
            <pc:docMk/>
            <pc:sldMk cId="3859322997" sldId="256"/>
            <ac:graphicFrameMk id="13" creationId="{873D0530-F2DE-A511-36C4-DFAB7E3C115C}"/>
          </ac:graphicFrameMkLst>
        </pc:graphicFrameChg>
        <pc:graphicFrameChg chg="add del mod modGraphic">
          <ac:chgData name="Alejandra Velasquez Morales" userId="ad95c17e-8f02-4e9b-bd37-0176cb0aa63f" providerId="ADAL" clId="{E2E0F595-8A93-4ADA-99A0-A34DAAA177BB}" dt="2024-08-09T16:07:45.099" v="1858" actId="478"/>
          <ac:graphicFrameMkLst>
            <pc:docMk/>
            <pc:sldMk cId="3859322997" sldId="256"/>
            <ac:graphicFrameMk id="14" creationId="{23C4C7EC-8C6E-425A-5B63-1E4BC95192A1}"/>
          </ac:graphicFrameMkLst>
        </pc:graphicFrameChg>
        <pc:graphicFrameChg chg="add del mod modGraphic">
          <ac:chgData name="Alejandra Velasquez Morales" userId="ad95c17e-8f02-4e9b-bd37-0176cb0aa63f" providerId="ADAL" clId="{E2E0F595-8A93-4ADA-99A0-A34DAAA177BB}" dt="2024-07-25T13:55:00.994" v="1315" actId="478"/>
          <ac:graphicFrameMkLst>
            <pc:docMk/>
            <pc:sldMk cId="3859322997" sldId="256"/>
            <ac:graphicFrameMk id="14" creationId="{28A4CCAB-4D5C-EC05-E9E5-FE29CC25C1EF}"/>
          </ac:graphicFrameMkLst>
        </pc:graphicFrameChg>
        <pc:graphicFrameChg chg="add del mod modGraphic">
          <ac:chgData name="Alejandra Velasquez Morales" userId="ad95c17e-8f02-4e9b-bd37-0176cb0aa63f" providerId="ADAL" clId="{E2E0F595-8A93-4ADA-99A0-A34DAAA177BB}" dt="2024-06-13T13:50:20.820" v="363" actId="478"/>
          <ac:graphicFrameMkLst>
            <pc:docMk/>
            <pc:sldMk cId="3859322997" sldId="256"/>
            <ac:graphicFrameMk id="14" creationId="{305C3B53-D90E-C08A-78DA-CC2BD3355059}"/>
          </ac:graphicFrameMkLst>
        </pc:graphicFrameChg>
        <pc:graphicFrameChg chg="add mod">
          <ac:chgData name="Alejandra Velasquez Morales" userId="ad95c17e-8f02-4e9b-bd37-0176cb0aa63f" providerId="ADAL" clId="{E2E0F595-8A93-4ADA-99A0-A34DAAA177BB}" dt="2024-06-17T22:40:41.356" v="604"/>
          <ac:graphicFrameMkLst>
            <pc:docMk/>
            <pc:sldMk cId="3859322997" sldId="256"/>
            <ac:graphicFrameMk id="14" creationId="{CB513AB5-3304-3C29-34CA-A2D6A0D8006F}"/>
          </ac:graphicFrameMkLst>
        </pc:graphicFrameChg>
        <pc:graphicFrameChg chg="add mod">
          <ac:chgData name="Alejandra Velasquez Morales" userId="ad95c17e-8f02-4e9b-bd37-0176cb0aa63f" providerId="ADAL" clId="{E2E0F595-8A93-4ADA-99A0-A34DAAA177BB}" dt="2024-06-25T20:05:11.792" v="824"/>
          <ac:graphicFrameMkLst>
            <pc:docMk/>
            <pc:sldMk cId="3859322997" sldId="256"/>
            <ac:graphicFrameMk id="14" creationId="{D2EA4856-71FC-4D3A-33DB-1C55FE847F93}"/>
          </ac:graphicFrameMkLst>
        </pc:graphicFrameChg>
        <pc:graphicFrameChg chg="add mod modGraphic">
          <ac:chgData name="Alejandra Velasquez Morales" userId="ad95c17e-8f02-4e9b-bd37-0176cb0aa63f" providerId="ADAL" clId="{E2E0F595-8A93-4ADA-99A0-A34DAAA177BB}" dt="2024-08-16T01:32:54.604" v="2109" actId="1076"/>
          <ac:graphicFrameMkLst>
            <pc:docMk/>
            <pc:sldMk cId="3859322997" sldId="256"/>
            <ac:graphicFrameMk id="14" creationId="{F843D15C-25AF-2816-DC14-38DDEF7F6862}"/>
          </ac:graphicFrameMkLst>
        </pc:graphicFrameChg>
        <pc:graphicFrameChg chg="add del mod">
          <ac:chgData name="Alejandra Velasquez Morales" userId="ad95c17e-8f02-4e9b-bd37-0176cb0aa63f" providerId="ADAL" clId="{E2E0F595-8A93-4ADA-99A0-A34DAAA177BB}" dt="2024-07-19T02:21:44.348" v="1227" actId="478"/>
          <ac:graphicFrameMkLst>
            <pc:docMk/>
            <pc:sldMk cId="3859322997" sldId="256"/>
            <ac:graphicFrameMk id="16" creationId="{0754D000-E48B-4078-8F91-0FCAA81E6E90}"/>
          </ac:graphicFrameMkLst>
        </pc:graphicFrameChg>
        <pc:graphicFrameChg chg="add del mod modGraphic">
          <ac:chgData name="Alejandra Velasquez Morales" userId="ad95c17e-8f02-4e9b-bd37-0176cb0aa63f" providerId="ADAL" clId="{E2E0F595-8A93-4ADA-99A0-A34DAAA177BB}" dt="2024-08-16T01:31:55.125" v="2091" actId="478"/>
          <ac:graphicFrameMkLst>
            <pc:docMk/>
            <pc:sldMk cId="3859322997" sldId="256"/>
            <ac:graphicFrameMk id="16" creationId="{4C474E0C-C2EF-9890-DE6C-9BF9B6526A54}"/>
          </ac:graphicFrameMkLst>
        </pc:graphicFrameChg>
        <pc:graphicFrameChg chg="add mod">
          <ac:chgData name="Alejandra Velasquez Morales" userId="ad95c17e-8f02-4e9b-bd37-0176cb0aa63f" providerId="ADAL" clId="{E2E0F595-8A93-4ADA-99A0-A34DAAA177BB}" dt="2024-07-05T16:44:24.226" v="1104"/>
          <ac:graphicFrameMkLst>
            <pc:docMk/>
            <pc:sldMk cId="3859322997" sldId="256"/>
            <ac:graphicFrameMk id="16" creationId="{796AA9DE-469F-47BD-9BDF-00AD4D3D0AE6}"/>
          </ac:graphicFrameMkLst>
        </pc:graphicFrameChg>
        <pc:graphicFrameChg chg="add">
          <ac:chgData name="Alejandra Velasquez Morales" userId="ad95c17e-8f02-4e9b-bd37-0176cb0aa63f" providerId="ADAL" clId="{E2E0F595-8A93-4ADA-99A0-A34DAAA177BB}" dt="2024-08-05T17:07:20.872" v="1626"/>
          <ac:graphicFrameMkLst>
            <pc:docMk/>
            <pc:sldMk cId="3859322997" sldId="256"/>
            <ac:graphicFrameMk id="16" creationId="{7E3E2E22-D6CF-5591-18F4-5D60E2120A9A}"/>
          </ac:graphicFrameMkLst>
        </pc:graphicFrameChg>
        <pc:graphicFrameChg chg="add del mod modGraphic">
          <ac:chgData name="Alejandra Velasquez Morales" userId="ad95c17e-8f02-4e9b-bd37-0176cb0aa63f" providerId="ADAL" clId="{E2E0F595-8A93-4ADA-99A0-A34DAAA177BB}" dt="2024-06-25T20:07:16.618" v="848" actId="478"/>
          <ac:graphicFrameMkLst>
            <pc:docMk/>
            <pc:sldMk cId="3859322997" sldId="256"/>
            <ac:graphicFrameMk id="16" creationId="{9F864893-4E06-A475-68DD-E59C108B3AAE}"/>
          </ac:graphicFrameMkLst>
        </pc:graphicFrameChg>
        <pc:graphicFrameChg chg="add mod">
          <ac:chgData name="Alejandra Velasquez Morales" userId="ad95c17e-8f02-4e9b-bd37-0176cb0aa63f" providerId="ADAL" clId="{E2E0F595-8A93-4ADA-99A0-A34DAAA177BB}" dt="2024-07-25T13:54:12.654" v="1297"/>
          <ac:graphicFrameMkLst>
            <pc:docMk/>
            <pc:sldMk cId="3859322997" sldId="256"/>
            <ac:graphicFrameMk id="16" creationId="{DA1CB00E-6B87-E0E7-09A7-7F9FBE930AEA}"/>
          </ac:graphicFrameMkLst>
        </pc:graphicFrameChg>
        <pc:graphicFrameChg chg="add del mod modGraphic">
          <ac:chgData name="Alejandra Velasquez Morales" userId="ad95c17e-8f02-4e9b-bd37-0176cb0aa63f" providerId="ADAL" clId="{E2E0F595-8A93-4ADA-99A0-A34DAAA177BB}" dt="2024-06-13T13:51:06.496" v="377" actId="478"/>
          <ac:graphicFrameMkLst>
            <pc:docMk/>
            <pc:sldMk cId="3859322997" sldId="256"/>
            <ac:graphicFrameMk id="16" creationId="{F6C177E7-8A66-FEA0-BA97-34E649147C66}"/>
          </ac:graphicFrameMkLst>
        </pc:graphicFrameChg>
        <pc:graphicFrameChg chg="add del mod modGraphic">
          <ac:chgData name="Alejandra Velasquez Morales" userId="ad95c17e-8f02-4e9b-bd37-0176cb0aa63f" providerId="ADAL" clId="{E2E0F595-8A93-4ADA-99A0-A34DAAA177BB}" dt="2024-08-16T01:29:08.815" v="2083"/>
          <ac:graphicFrameMkLst>
            <pc:docMk/>
            <pc:sldMk cId="3859322997" sldId="256"/>
            <ac:graphicFrameMk id="17" creationId="{9BEF8294-70EF-554D-160F-BC0095C63DA0}"/>
          </ac:graphicFrameMkLst>
        </pc:graphicFrameChg>
        <pc:graphicFrameChg chg="add del mod modGraphic">
          <ac:chgData name="Alejandra Velasquez Morales" userId="ad95c17e-8f02-4e9b-bd37-0176cb0aa63f" providerId="ADAL" clId="{E2E0F595-8A93-4ADA-99A0-A34DAAA177BB}" dt="2024-07-05T16:30:59.914" v="1018" actId="478"/>
          <ac:graphicFrameMkLst>
            <pc:docMk/>
            <pc:sldMk cId="3859322997" sldId="256"/>
            <ac:graphicFrameMk id="18" creationId="{0962DBFA-CACA-0C9C-FE08-12F1EE44E416}"/>
          </ac:graphicFrameMkLst>
        </pc:graphicFrameChg>
        <pc:graphicFrameChg chg="del">
          <ac:chgData name="Alejandra Velasquez Morales" userId="ad95c17e-8f02-4e9b-bd37-0176cb0aa63f" providerId="ADAL" clId="{E2E0F595-8A93-4ADA-99A0-A34DAAA177BB}" dt="2024-06-13T01:47:07.013" v="24" actId="478"/>
          <ac:graphicFrameMkLst>
            <pc:docMk/>
            <pc:sldMk cId="3859322997" sldId="256"/>
            <ac:graphicFrameMk id="18" creationId="{1C19A150-3BB3-D932-22DC-6F6341D93BA5}"/>
          </ac:graphicFrameMkLst>
        </pc:graphicFrameChg>
        <pc:graphicFrameChg chg="add mod modGraphic">
          <ac:chgData name="Alejandra Velasquez Morales" userId="ad95c17e-8f02-4e9b-bd37-0176cb0aa63f" providerId="ADAL" clId="{E2E0F595-8A93-4ADA-99A0-A34DAAA177BB}" dt="2024-08-05T17:07:54.909" v="1634" actId="14100"/>
          <ac:graphicFrameMkLst>
            <pc:docMk/>
            <pc:sldMk cId="3859322997" sldId="256"/>
            <ac:graphicFrameMk id="18" creationId="{5D2B97B5-0056-5E4C-6990-E175A27CE9DD}"/>
          </ac:graphicFrameMkLst>
        </pc:graphicFrameChg>
        <pc:graphicFrameChg chg="add del mod modGraphic">
          <ac:chgData name="Alejandra Velasquez Morales" userId="ad95c17e-8f02-4e9b-bd37-0176cb0aa63f" providerId="ADAL" clId="{E2E0F595-8A93-4ADA-99A0-A34DAAA177BB}" dt="2024-06-17T22:37:55.109" v="566" actId="478"/>
          <ac:graphicFrameMkLst>
            <pc:docMk/>
            <pc:sldMk cId="3859322997" sldId="256"/>
            <ac:graphicFrameMk id="18" creationId="{6F500C18-9926-E380-FB4C-F8D65DD764D2}"/>
          </ac:graphicFrameMkLst>
        </pc:graphicFrameChg>
        <pc:graphicFrameChg chg="add mod">
          <ac:chgData name="Alejandra Velasquez Morales" userId="ad95c17e-8f02-4e9b-bd37-0176cb0aa63f" providerId="ADAL" clId="{E2E0F595-8A93-4ADA-99A0-A34DAAA177BB}" dt="2024-08-09T16:32:27.441" v="1893"/>
          <ac:graphicFrameMkLst>
            <pc:docMk/>
            <pc:sldMk cId="3859322997" sldId="256"/>
            <ac:graphicFrameMk id="18" creationId="{B782E9A3-437C-CB91-15CA-85BA1EB07753}"/>
          </ac:graphicFrameMkLst>
        </pc:graphicFrameChg>
        <pc:graphicFrameChg chg="add mod modGraphic">
          <ac:chgData name="Alejandra Velasquez Morales" userId="ad95c17e-8f02-4e9b-bd37-0176cb0aa63f" providerId="ADAL" clId="{E2E0F595-8A93-4ADA-99A0-A34DAAA177BB}" dt="2024-08-16T01:32:51.793" v="2108" actId="1076"/>
          <ac:graphicFrameMkLst>
            <pc:docMk/>
            <pc:sldMk cId="3859322997" sldId="256"/>
            <ac:graphicFrameMk id="18" creationId="{CE5E40C2-D703-5834-8D63-1B7CADF52E2A}"/>
          </ac:graphicFrameMkLst>
        </pc:graphicFrameChg>
        <pc:graphicFrameChg chg="add del mod modGraphic">
          <ac:chgData name="Alejandra Velasquez Morales" userId="ad95c17e-8f02-4e9b-bd37-0176cb0aa63f" providerId="ADAL" clId="{E2E0F595-8A93-4ADA-99A0-A34DAAA177BB}" dt="2024-07-25T14:53:10.002" v="1370" actId="478"/>
          <ac:graphicFrameMkLst>
            <pc:docMk/>
            <pc:sldMk cId="3859322997" sldId="256"/>
            <ac:graphicFrameMk id="18" creationId="{F2E96AE6-4853-801D-BA4B-E2B0C6A9B77C}"/>
          </ac:graphicFrameMkLst>
        </pc:graphicFrameChg>
        <pc:graphicFrameChg chg="add del mod">
          <ac:chgData name="Alejandra Velasquez Morales" userId="ad95c17e-8f02-4e9b-bd37-0176cb0aa63f" providerId="ADAL" clId="{E2E0F595-8A93-4ADA-99A0-A34DAAA177BB}" dt="2024-07-25T15:15:37.222" v="1491" actId="478"/>
          <ac:graphicFrameMkLst>
            <pc:docMk/>
            <pc:sldMk cId="3859322997" sldId="256"/>
            <ac:graphicFrameMk id="19" creationId="{796AA9DE-469F-47BD-9BDF-00AD4D3D0AE6}"/>
          </ac:graphicFrameMkLst>
        </pc:graphicFrameChg>
        <pc:graphicFrameChg chg="add del mod modGraphic">
          <ac:chgData name="Alejandra Velasquez Morales" userId="ad95c17e-8f02-4e9b-bd37-0176cb0aa63f" providerId="ADAL" clId="{E2E0F595-8A93-4ADA-99A0-A34DAAA177BB}" dt="2024-08-09T16:25:24.512" v="1865" actId="478"/>
          <ac:graphicFrameMkLst>
            <pc:docMk/>
            <pc:sldMk cId="3859322997" sldId="256"/>
            <ac:graphicFrameMk id="19" creationId="{D23D9F6E-9FC0-52AB-9E5E-9D13F9DE6CA0}"/>
          </ac:graphicFrameMkLst>
        </pc:graphicFrameChg>
        <pc:graphicFrameChg chg="add mod modGraphic">
          <ac:chgData name="Alejandra Velasquez Morales" userId="ad95c17e-8f02-4e9b-bd37-0176cb0aa63f" providerId="ADAL" clId="{E2E0F595-8A93-4ADA-99A0-A34DAAA177BB}" dt="2024-08-16T01:38:00.183" v="2130" actId="403"/>
          <ac:graphicFrameMkLst>
            <pc:docMk/>
            <pc:sldMk cId="3859322997" sldId="256"/>
            <ac:graphicFrameMk id="19" creationId="{F2341173-08F7-726B-7D09-2039A201D01A}"/>
          </ac:graphicFrameMkLst>
        </pc:graphicFrameChg>
        <pc:graphicFrameChg chg="add del mod modGraphic">
          <ac:chgData name="Alejandra Velasquez Morales" userId="ad95c17e-8f02-4e9b-bd37-0176cb0aa63f" providerId="ADAL" clId="{E2E0F595-8A93-4ADA-99A0-A34DAAA177BB}" dt="2024-07-05T16:35:36.800" v="1056" actId="478"/>
          <ac:graphicFrameMkLst>
            <pc:docMk/>
            <pc:sldMk cId="3859322997" sldId="256"/>
            <ac:graphicFrameMk id="23" creationId="{69BCF6BA-70BD-B29A-9029-B04D54CC3FB0}"/>
          </ac:graphicFrameMkLst>
        </pc:graphicFrameChg>
        <pc:graphicFrameChg chg="add del mod modGraphic">
          <ac:chgData name="Alejandra Velasquez Morales" userId="ad95c17e-8f02-4e9b-bd37-0176cb0aa63f" providerId="ADAL" clId="{E2E0F595-8A93-4ADA-99A0-A34DAAA177BB}" dt="2024-08-16T01:32:57.173" v="2110" actId="478"/>
          <ac:graphicFrameMkLst>
            <pc:docMk/>
            <pc:sldMk cId="3859322997" sldId="256"/>
            <ac:graphicFrameMk id="23" creationId="{9A29FD16-C487-30BE-B9A7-7E68C7F3D4B0}"/>
          </ac:graphicFrameMkLst>
        </pc:graphicFrameChg>
        <pc:graphicFrameChg chg="add del mod">
          <ac:chgData name="Alejandra Velasquez Morales" userId="ad95c17e-8f02-4e9b-bd37-0176cb0aa63f" providerId="ADAL" clId="{E2E0F595-8A93-4ADA-99A0-A34DAAA177BB}" dt="2024-06-13T14:03:09.771" v="446" actId="478"/>
          <ac:graphicFrameMkLst>
            <pc:docMk/>
            <pc:sldMk cId="3859322997" sldId="256"/>
            <ac:graphicFrameMk id="23" creationId="{A3B12698-7856-1EC8-6A5E-FB1C3095DC48}"/>
          </ac:graphicFrameMkLst>
        </pc:graphicFrameChg>
        <pc:graphicFrameChg chg="add del mod modGraphic">
          <ac:chgData name="Alejandra Velasquez Morales" userId="ad95c17e-8f02-4e9b-bd37-0176cb0aa63f" providerId="ADAL" clId="{E2E0F595-8A93-4ADA-99A0-A34DAAA177BB}" dt="2024-07-25T14:56:03.322" v="1410" actId="478"/>
          <ac:graphicFrameMkLst>
            <pc:docMk/>
            <pc:sldMk cId="3859322997" sldId="256"/>
            <ac:graphicFrameMk id="23" creationId="{B658F578-6F23-7B0A-5725-A64FD3D38D30}"/>
          </ac:graphicFrameMkLst>
        </pc:graphicFrameChg>
        <pc:graphicFrameChg chg="add del mod">
          <ac:chgData name="Alejandra Velasquez Morales" userId="ad95c17e-8f02-4e9b-bd37-0176cb0aa63f" providerId="ADAL" clId="{E2E0F595-8A93-4ADA-99A0-A34DAAA177BB}" dt="2024-08-05T17:40:50.764" v="1720" actId="21"/>
          <ac:graphicFrameMkLst>
            <pc:docMk/>
            <pc:sldMk cId="3859322997" sldId="256"/>
            <ac:graphicFrameMk id="23" creationId="{EBCA15F0-A2A1-9BB7-D6CB-85749213CD3F}"/>
          </ac:graphicFrameMkLst>
        </pc:graphicFrameChg>
        <pc:graphicFrameChg chg="add del mod">
          <ac:chgData name="Alejandra Velasquez Morales" userId="ad95c17e-8f02-4e9b-bd37-0176cb0aa63f" providerId="ADAL" clId="{E2E0F595-8A93-4ADA-99A0-A34DAAA177BB}" dt="2024-08-09T16:01:13.514" v="1838" actId="478"/>
          <ac:graphicFrameMkLst>
            <pc:docMk/>
            <pc:sldMk cId="3859322997" sldId="256"/>
            <ac:graphicFrameMk id="24" creationId="{0754D000-E48B-4078-8F91-0FCAA81E6E90}"/>
          </ac:graphicFrameMkLst>
        </pc:graphicFrameChg>
        <pc:graphicFrameChg chg="add del mod">
          <ac:chgData name="Alejandra Velasquez Morales" userId="ad95c17e-8f02-4e9b-bd37-0176cb0aa63f" providerId="ADAL" clId="{E2E0F595-8A93-4ADA-99A0-A34DAAA177BB}" dt="2024-07-05T16:43:34.372" v="1101" actId="478"/>
          <ac:graphicFrameMkLst>
            <pc:docMk/>
            <pc:sldMk cId="3859322997" sldId="256"/>
            <ac:graphicFrameMk id="24" creationId="{796AA9DE-469F-47BD-9BDF-00AD4D3D0AE6}"/>
          </ac:graphicFrameMkLst>
        </pc:graphicFrameChg>
        <pc:graphicFrameChg chg="add del mod">
          <ac:chgData name="Alejandra Velasquez Morales" userId="ad95c17e-8f02-4e9b-bd37-0176cb0aa63f" providerId="ADAL" clId="{E2E0F595-8A93-4ADA-99A0-A34DAAA177BB}" dt="2024-06-13T13:51:38.663" v="379" actId="21"/>
          <ac:graphicFrameMkLst>
            <pc:docMk/>
            <pc:sldMk cId="3859322997" sldId="256"/>
            <ac:graphicFrameMk id="24" creationId="{9A3507B8-EE2F-21A0-28C0-609A9661CE8D}"/>
          </ac:graphicFrameMkLst>
        </pc:graphicFrameChg>
        <pc:graphicFrameChg chg="add mod">
          <ac:chgData name="Alejandra Velasquez Morales" userId="ad95c17e-8f02-4e9b-bd37-0176cb0aa63f" providerId="ADAL" clId="{E2E0F595-8A93-4ADA-99A0-A34DAAA177BB}" dt="2024-08-16T01:43:26.660" v="2158" actId="1076"/>
          <ac:graphicFrameMkLst>
            <pc:docMk/>
            <pc:sldMk cId="3859322997" sldId="256"/>
            <ac:graphicFrameMk id="24" creationId="{A3B12698-7856-1EC8-6A5E-FB1C3095DC48}"/>
          </ac:graphicFrameMkLst>
        </pc:graphicFrameChg>
        <pc:graphicFrameChg chg="add del mod modGraphic">
          <ac:chgData name="Alejandra Velasquez Morales" userId="ad95c17e-8f02-4e9b-bd37-0176cb0aa63f" providerId="ADAL" clId="{E2E0F595-8A93-4ADA-99A0-A34DAAA177BB}" dt="2024-06-17T22:40:09.891" v="603" actId="478"/>
          <ac:graphicFrameMkLst>
            <pc:docMk/>
            <pc:sldMk cId="3859322997" sldId="256"/>
            <ac:graphicFrameMk id="26" creationId="{65D38E56-E25F-C622-D1F5-436DFF086D5E}"/>
          </ac:graphicFrameMkLst>
        </pc:graphicFrameChg>
        <pc:graphicFrameChg chg="del">
          <ac:chgData name="Alejandra Velasquez Morales" userId="ad95c17e-8f02-4e9b-bd37-0176cb0aa63f" providerId="ADAL" clId="{E2E0F595-8A93-4ADA-99A0-A34DAAA177BB}" dt="2024-06-13T02:07:28.471" v="93" actId="478"/>
          <ac:graphicFrameMkLst>
            <pc:docMk/>
            <pc:sldMk cId="3859322997" sldId="256"/>
            <ac:graphicFrameMk id="26" creationId="{796AA9DE-469F-47BD-9BDF-00AD4D3D0AE6}"/>
          </ac:graphicFrameMkLst>
        </pc:graphicFrameChg>
        <pc:graphicFrameChg chg="add del mod">
          <ac:chgData name="Alejandra Velasquez Morales" userId="ad95c17e-8f02-4e9b-bd37-0176cb0aa63f" providerId="ADAL" clId="{E2E0F595-8A93-4ADA-99A0-A34DAAA177BB}" dt="2024-08-09T16:39:49.357" v="1957" actId="478"/>
          <ac:graphicFrameMkLst>
            <pc:docMk/>
            <pc:sldMk cId="3859322997" sldId="256"/>
            <ac:graphicFrameMk id="26" creationId="{A3B12698-7856-1EC8-6A5E-FB1C3095DC48}"/>
          </ac:graphicFrameMkLst>
        </pc:graphicFrameChg>
        <pc:graphicFrameChg chg="add del mod">
          <ac:chgData name="Alejandra Velasquez Morales" userId="ad95c17e-8f02-4e9b-bd37-0176cb0aa63f" providerId="ADAL" clId="{E2E0F595-8A93-4ADA-99A0-A34DAAA177BB}" dt="2024-08-05T16:45:23.436" v="1591" actId="478"/>
          <ac:graphicFrameMkLst>
            <pc:docMk/>
            <pc:sldMk cId="3859322997" sldId="256"/>
            <ac:graphicFrameMk id="28" creationId="{0754D000-E48B-4078-8F91-0FCAA81E6E90}"/>
          </ac:graphicFrameMkLst>
        </pc:graphicFrameChg>
        <pc:graphicFrameChg chg="add del mod">
          <ac:chgData name="Alejandra Velasquez Morales" userId="ad95c17e-8f02-4e9b-bd37-0176cb0aa63f" providerId="ADAL" clId="{E2E0F595-8A93-4ADA-99A0-A34DAAA177BB}" dt="2024-08-16T01:42:52.136" v="2151" actId="478"/>
          <ac:graphicFrameMkLst>
            <pc:docMk/>
            <pc:sldMk cId="3859322997" sldId="256"/>
            <ac:graphicFrameMk id="28" creationId="{A3B12698-7856-1EC8-6A5E-FB1C3095DC48}"/>
          </ac:graphicFrameMkLst>
        </pc:graphicFrameChg>
        <pc:graphicFrameChg chg="add del mod modGraphic">
          <ac:chgData name="Alejandra Velasquez Morales" userId="ad95c17e-8f02-4e9b-bd37-0176cb0aa63f" providerId="ADAL" clId="{E2E0F595-8A93-4ADA-99A0-A34DAAA177BB}" dt="2024-08-05T17:01:21.991" v="1611" actId="478"/>
          <ac:graphicFrameMkLst>
            <pc:docMk/>
            <pc:sldMk cId="3859322997" sldId="256"/>
            <ac:graphicFrameMk id="45" creationId="{7201F267-E496-B313-B82A-F5CB17A687C0}"/>
          </ac:graphicFrameMkLst>
        </pc:graphicFrameChg>
        <pc:graphicFrameChg chg="add mod">
          <ac:chgData name="Alejandra Velasquez Morales" userId="ad95c17e-8f02-4e9b-bd37-0176cb0aa63f" providerId="ADAL" clId="{E2E0F595-8A93-4ADA-99A0-A34DAAA177BB}" dt="2024-08-09T16:52:05.113" v="1966"/>
          <ac:graphicFrameMkLst>
            <pc:docMk/>
            <pc:sldMk cId="3859322997" sldId="256"/>
            <ac:graphicFrameMk id="45" creationId="{796AA9DE-469F-47BD-9BDF-00AD4D3D0AE6}"/>
          </ac:graphicFrameMkLst>
        </pc:graphicFrameChg>
        <pc:graphicFrameChg chg="add del mod">
          <ac:chgData name="Alejandra Velasquez Morales" userId="ad95c17e-8f02-4e9b-bd37-0176cb0aa63f" providerId="ADAL" clId="{E2E0F595-8A93-4ADA-99A0-A34DAAA177BB}" dt="2024-06-25T20:23:48.739" v="911" actId="478"/>
          <ac:graphicFrameMkLst>
            <pc:docMk/>
            <pc:sldMk cId="3859322997" sldId="256"/>
            <ac:graphicFrameMk id="45" creationId="{A3B12698-7856-1EC8-6A5E-FB1C3095DC48}"/>
          </ac:graphicFrameMkLst>
        </pc:graphicFrameChg>
        <pc:graphicFrameChg chg="add del mod">
          <ac:chgData name="Alejandra Velasquez Morales" userId="ad95c17e-8f02-4e9b-bd37-0176cb0aa63f" providerId="ADAL" clId="{E2E0F595-8A93-4ADA-99A0-A34DAAA177BB}" dt="2024-08-09T16:52:21.161" v="1973" actId="1076"/>
          <ac:graphicFrameMkLst>
            <pc:docMk/>
            <pc:sldMk cId="3859322997" sldId="256"/>
            <ac:graphicFrameMk id="46" creationId="{796AA9DE-469F-47BD-9BDF-00AD4D3D0AE6}"/>
          </ac:graphicFrameMkLst>
        </pc:graphicFrameChg>
        <pc:graphicFrameChg chg="add del mod modGraphic">
          <ac:chgData name="Alejandra Velasquez Morales" userId="ad95c17e-8f02-4e9b-bd37-0176cb0aa63f" providerId="ADAL" clId="{E2E0F595-8A93-4ADA-99A0-A34DAAA177BB}" dt="2024-08-05T17:08:54.148" v="1645" actId="478"/>
          <ac:graphicFrameMkLst>
            <pc:docMk/>
            <pc:sldMk cId="3859322997" sldId="256"/>
            <ac:graphicFrameMk id="46" creationId="{FC3F8A68-9BF1-0073-0923-BD34E6B9F613}"/>
          </ac:graphicFrameMkLst>
        </pc:graphicFrameChg>
        <pc:graphicFrameChg chg="add mod">
          <ac:chgData name="Alejandra Velasquez Morales" userId="ad95c17e-8f02-4e9b-bd37-0176cb0aa63f" providerId="ADAL" clId="{E2E0F595-8A93-4ADA-99A0-A34DAAA177BB}" dt="2024-07-25T15:15:20.267" v="1485"/>
          <ac:graphicFrameMkLst>
            <pc:docMk/>
            <pc:sldMk cId="3859322997" sldId="256"/>
            <ac:graphicFrameMk id="52" creationId="{A3B12698-7856-1EC8-6A5E-FB1C3095DC48}"/>
          </ac:graphicFrameMkLst>
        </pc:graphicFrameChg>
        <pc:graphicFrameChg chg="add mod">
          <ac:chgData name="Alejandra Velasquez Morales" userId="ad95c17e-8f02-4e9b-bd37-0176cb0aa63f" providerId="ADAL" clId="{E2E0F595-8A93-4ADA-99A0-A34DAAA177BB}" dt="2024-08-05T17:45:03.239" v="1736"/>
          <ac:graphicFrameMkLst>
            <pc:docMk/>
            <pc:sldMk cId="3859322997" sldId="256"/>
            <ac:graphicFrameMk id="52" creationId="{D46514EE-BAB0-48D7-D1AC-980B9825F9C1}"/>
          </ac:graphicFrameMkLst>
        </pc:graphicFrameChg>
        <pc:graphicFrameChg chg="add del mod">
          <ac:chgData name="Alejandra Velasquez Morales" userId="ad95c17e-8f02-4e9b-bd37-0176cb0aa63f" providerId="ADAL" clId="{E2E0F595-8A93-4ADA-99A0-A34DAAA177BB}" dt="2024-08-05T17:36:09.079" v="1703" actId="478"/>
          <ac:graphicFrameMkLst>
            <pc:docMk/>
            <pc:sldMk cId="3859322997" sldId="256"/>
            <ac:graphicFrameMk id="53" creationId="{A3B12698-7856-1EC8-6A5E-FB1C3095DC48}"/>
          </ac:graphicFrameMkLst>
        </pc:graphicFrameChg>
        <pc:graphicFrameChg chg="add del mod">
          <ac:chgData name="Alejandra Velasquez Morales" userId="ad95c17e-8f02-4e9b-bd37-0176cb0aa63f" providerId="ADAL" clId="{E2E0F595-8A93-4ADA-99A0-A34DAAA177BB}" dt="2024-08-09T16:52:01.279" v="1963" actId="478"/>
          <ac:graphicFrameMkLst>
            <pc:docMk/>
            <pc:sldMk cId="3859322997" sldId="256"/>
            <ac:graphicFrameMk id="54" creationId="{796AA9DE-469F-47BD-9BDF-00AD4D3D0AE6}"/>
          </ac:graphicFrameMkLst>
        </pc:graphicFrameChg>
        <pc:graphicFrameChg chg="add del mod modGraphic">
          <ac:chgData name="Alejandra Velasquez Morales" userId="ad95c17e-8f02-4e9b-bd37-0176cb0aa63f" providerId="ADAL" clId="{E2E0F595-8A93-4ADA-99A0-A34DAAA177BB}" dt="2024-08-09T16:26:17.852" v="1891" actId="478"/>
          <ac:graphicFrameMkLst>
            <pc:docMk/>
            <pc:sldMk cId="3859322997" sldId="256"/>
            <ac:graphicFrameMk id="55" creationId="{885C60A1-104D-ED65-1EA2-E425670C2632}"/>
          </ac:graphicFrameMkLst>
        </pc:graphicFrameChg>
        <pc:graphicFrameChg chg="mod modGraphic">
          <ac:chgData name="Alejandra Velasquez Morales" userId="ad95c17e-8f02-4e9b-bd37-0176cb0aa63f" providerId="ADAL" clId="{E2E0F595-8A93-4ADA-99A0-A34DAAA177BB}" dt="2024-08-16T01:42:45.115" v="2150" actId="20577"/>
          <ac:graphicFrameMkLst>
            <pc:docMk/>
            <pc:sldMk cId="3859322997" sldId="256"/>
            <ac:graphicFrameMk id="88" creationId="{65101433-6C61-8B0F-4460-52330FC8FC56}"/>
          </ac:graphicFrameMkLst>
        </pc:graphicFrameChg>
        <pc:picChg chg="mod">
          <ac:chgData name="Alejandra Velasquez Morales" userId="ad95c17e-8f02-4e9b-bd37-0176cb0aa63f" providerId="ADAL" clId="{E2E0F595-8A93-4ADA-99A0-A34DAAA177BB}" dt="2024-06-13T13:45:18.721" v="343" actId="1076"/>
          <ac:picMkLst>
            <pc:docMk/>
            <pc:sldMk cId="3859322997" sldId="256"/>
            <ac:picMk id="249" creationId="{3F9391A7-CA21-D904-DA57-72DB9FEBFECE}"/>
          </ac:picMkLst>
        </pc:picChg>
        <pc:picChg chg="mod">
          <ac:chgData name="Alejandra Velasquez Morales" userId="ad95c17e-8f02-4e9b-bd37-0176cb0aa63f" providerId="ADAL" clId="{E2E0F595-8A93-4ADA-99A0-A34DAAA177BB}" dt="2024-06-13T13:45:18.721" v="343" actId="1076"/>
          <ac:picMkLst>
            <pc:docMk/>
            <pc:sldMk cId="3859322997" sldId="256"/>
            <ac:picMk id="250" creationId="{09B7F21B-26A7-175B-4C5A-44B4B30E41EC}"/>
          </ac:picMkLst>
        </pc:picChg>
        <pc:picChg chg="mod">
          <ac:chgData name="Alejandra Velasquez Morales" userId="ad95c17e-8f02-4e9b-bd37-0176cb0aa63f" providerId="ADAL" clId="{E2E0F595-8A93-4ADA-99A0-A34DAAA177BB}" dt="2024-06-13T13:45:18.721" v="343" actId="1076"/>
          <ac:picMkLst>
            <pc:docMk/>
            <pc:sldMk cId="3859322997" sldId="256"/>
            <ac:picMk id="251" creationId="{14B0A02A-77EB-5E06-D52B-328539C8FD30}"/>
          </ac:picMkLst>
        </pc:picChg>
        <pc:picChg chg="mod">
          <ac:chgData name="Alejandra Velasquez Morales" userId="ad95c17e-8f02-4e9b-bd37-0176cb0aa63f" providerId="ADAL" clId="{E2E0F595-8A93-4ADA-99A0-A34DAAA177BB}" dt="2024-06-13T13:45:18.721" v="343" actId="1076"/>
          <ac:picMkLst>
            <pc:docMk/>
            <pc:sldMk cId="3859322997" sldId="256"/>
            <ac:picMk id="1026" creationId="{3A183A45-6B3F-A96D-0EBF-EFCC6A7B309E}"/>
          </ac:picMkLst>
        </pc:picChg>
      </pc:sldChg>
      <pc:sldChg chg="addSp delSp modSp mod">
        <pc:chgData name="Alejandra Velasquez Morales" userId="ad95c17e-8f02-4e9b-bd37-0176cb0aa63f" providerId="ADAL" clId="{E2E0F595-8A93-4ADA-99A0-A34DAAA177BB}" dt="2024-08-16T01:53:38.922" v="2217" actId="20577"/>
        <pc:sldMkLst>
          <pc:docMk/>
          <pc:sldMk cId="189150402" sldId="262"/>
        </pc:sldMkLst>
        <pc:spChg chg="mod">
          <ac:chgData name="Alejandra Velasquez Morales" userId="ad95c17e-8f02-4e9b-bd37-0176cb0aa63f" providerId="ADAL" clId="{E2E0F595-8A93-4ADA-99A0-A34DAAA177BB}" dt="2024-08-16T01:25:32.425" v="2067" actId="20577"/>
          <ac:spMkLst>
            <pc:docMk/>
            <pc:sldMk cId="189150402" sldId="262"/>
            <ac:spMk id="8" creationId="{B63AEA55-1F53-5B05-D041-F7CA2409BB54}"/>
          </ac:spMkLst>
        </pc:spChg>
        <pc:spChg chg="mod">
          <ac:chgData name="Alejandra Velasquez Morales" userId="ad95c17e-8f02-4e9b-bd37-0176cb0aa63f" providerId="ADAL" clId="{E2E0F595-8A93-4ADA-99A0-A34DAAA177BB}" dt="2024-08-05T17:41:18.605" v="1727" actId="1076"/>
          <ac:spMkLst>
            <pc:docMk/>
            <pc:sldMk cId="189150402" sldId="262"/>
            <ac:spMk id="9" creationId="{01ED3169-2950-3512-DFBE-D8F51FBE992E}"/>
          </ac:spMkLst>
        </pc:spChg>
        <pc:spChg chg="mod">
          <ac:chgData name="Alejandra Velasquez Morales" userId="ad95c17e-8f02-4e9b-bd37-0176cb0aa63f" providerId="ADAL" clId="{E2E0F595-8A93-4ADA-99A0-A34DAAA177BB}" dt="2024-08-16T01:53:25.720" v="2216" actId="20577"/>
          <ac:spMkLst>
            <pc:docMk/>
            <pc:sldMk cId="189150402" sldId="262"/>
            <ac:spMk id="15" creationId="{C39A40ED-169C-F99C-38D7-33FD8B3D36E0}"/>
          </ac:spMkLst>
        </pc:spChg>
        <pc:spChg chg="add del">
          <ac:chgData name="Alejandra Velasquez Morales" userId="ad95c17e-8f02-4e9b-bd37-0176cb0aa63f" providerId="ADAL" clId="{E2E0F595-8A93-4ADA-99A0-A34DAAA177BB}" dt="2024-06-25T20:33:16.958" v="948" actId="478"/>
          <ac:spMkLst>
            <pc:docMk/>
            <pc:sldMk cId="189150402" sldId="262"/>
            <ac:spMk id="24" creationId="{EFDFCCEC-645B-D331-E98D-F53F74C01E69}"/>
          </ac:spMkLst>
        </pc:spChg>
        <pc:spChg chg="mod">
          <ac:chgData name="Alejandra Velasquez Morales" userId="ad95c17e-8f02-4e9b-bd37-0176cb0aa63f" providerId="ADAL" clId="{E2E0F595-8A93-4ADA-99A0-A34DAAA177BB}" dt="2024-08-16T01:27:46.287" v="2071" actId="20577"/>
          <ac:spMkLst>
            <pc:docMk/>
            <pc:sldMk cId="189150402" sldId="262"/>
            <ac:spMk id="25" creationId="{8465A3E5-9F11-ABA0-E54C-EBBB7A802C4D}"/>
          </ac:spMkLst>
        </pc:spChg>
        <pc:spChg chg="add del mod">
          <ac:chgData name="Alejandra Velasquez Morales" userId="ad95c17e-8f02-4e9b-bd37-0176cb0aa63f" providerId="ADAL" clId="{E2E0F595-8A93-4ADA-99A0-A34DAAA177BB}" dt="2024-06-25T20:32:18.879" v="940" actId="478"/>
          <ac:spMkLst>
            <pc:docMk/>
            <pc:sldMk cId="189150402" sldId="262"/>
            <ac:spMk id="28" creationId="{76C1BF19-545C-5F1A-5679-EF4A50DDB40A}"/>
          </ac:spMkLst>
        </pc:spChg>
        <pc:spChg chg="mod">
          <ac:chgData name="Alejandra Velasquez Morales" userId="ad95c17e-8f02-4e9b-bd37-0176cb0aa63f" providerId="ADAL" clId="{E2E0F595-8A93-4ADA-99A0-A34DAAA177BB}" dt="2024-06-25T20:32:30.018" v="944" actId="1076"/>
          <ac:spMkLst>
            <pc:docMk/>
            <pc:sldMk cId="189150402" sldId="262"/>
            <ac:spMk id="31" creationId="{00000000-0000-0000-0000-000000000000}"/>
          </ac:spMkLst>
        </pc:spChg>
        <pc:spChg chg="mod">
          <ac:chgData name="Alejandra Velasquez Morales" userId="ad95c17e-8f02-4e9b-bd37-0176cb0aa63f" providerId="ADAL" clId="{E2E0F595-8A93-4ADA-99A0-A34DAAA177BB}" dt="2024-08-16T01:53:38.922" v="2217" actId="20577"/>
          <ac:spMkLst>
            <pc:docMk/>
            <pc:sldMk cId="189150402" sldId="262"/>
            <ac:spMk id="36" creationId="{E9027587-7432-B2FD-6B8F-F1844138D137}"/>
          </ac:spMkLst>
        </pc:spChg>
        <pc:graphicFrameChg chg="add del mod">
          <ac:chgData name="Alejandra Velasquez Morales" userId="ad95c17e-8f02-4e9b-bd37-0176cb0aa63f" providerId="ADAL" clId="{E2E0F595-8A93-4ADA-99A0-A34DAAA177BB}" dt="2024-08-16T01:44:10.731" v="2162"/>
          <ac:graphicFrameMkLst>
            <pc:docMk/>
            <pc:sldMk cId="189150402" sldId="262"/>
            <ac:graphicFrameMk id="2" creationId="{43C76108-E441-DEF3-1F6C-25288892192E}"/>
          </ac:graphicFrameMkLst>
        </pc:graphicFrameChg>
        <pc:graphicFrameChg chg="add del mod">
          <ac:chgData name="Alejandra Velasquez Morales" userId="ad95c17e-8f02-4e9b-bd37-0176cb0aa63f" providerId="ADAL" clId="{E2E0F595-8A93-4ADA-99A0-A34DAAA177BB}" dt="2024-08-16T01:44:24.867" v="2169" actId="14100"/>
          <ac:graphicFrameMkLst>
            <pc:docMk/>
            <pc:sldMk cId="189150402" sldId="262"/>
            <ac:graphicFrameMk id="5" creationId="{43C76108-E441-DEF3-1F6C-25288892192E}"/>
          </ac:graphicFrameMkLst>
        </pc:graphicFrameChg>
        <pc:graphicFrameChg chg="add del mod modGraphic">
          <ac:chgData name="Alejandra Velasquez Morales" userId="ad95c17e-8f02-4e9b-bd37-0176cb0aa63f" providerId="ADAL" clId="{E2E0F595-8A93-4ADA-99A0-A34DAAA177BB}" dt="2024-08-09T16:53:17.552" v="1984" actId="478"/>
          <ac:graphicFrameMkLst>
            <pc:docMk/>
            <pc:sldMk cId="189150402" sldId="262"/>
            <ac:graphicFrameMk id="5" creationId="{EBCA15F0-A2A1-9BB7-D6CB-85749213CD3F}"/>
          </ac:graphicFrameMkLst>
        </pc:graphicFrameChg>
        <pc:graphicFrameChg chg="add del mod modGraphic">
          <ac:chgData name="Alejandra Velasquez Morales" userId="ad95c17e-8f02-4e9b-bd37-0176cb0aa63f" providerId="ADAL" clId="{E2E0F595-8A93-4ADA-99A0-A34DAAA177BB}" dt="2024-06-25T20:29:42.267" v="931" actId="478"/>
          <ac:graphicFrameMkLst>
            <pc:docMk/>
            <pc:sldMk cId="189150402" sldId="262"/>
            <ac:graphicFrameMk id="6" creationId="{4BA93F00-76FF-4172-2317-6E1BDD59D0BC}"/>
          </ac:graphicFrameMkLst>
        </pc:graphicFrameChg>
        <pc:graphicFrameChg chg="add del mod modGraphic">
          <ac:chgData name="Alejandra Velasquez Morales" userId="ad95c17e-8f02-4e9b-bd37-0176cb0aa63f" providerId="ADAL" clId="{E2E0F595-8A93-4ADA-99A0-A34DAAA177BB}" dt="2024-07-25T15:28:24.614" v="1512" actId="478"/>
          <ac:graphicFrameMkLst>
            <pc:docMk/>
            <pc:sldMk cId="189150402" sldId="262"/>
            <ac:graphicFrameMk id="6" creationId="{A5AC3703-43F4-00BE-F5C6-DBD4A17F4CD9}"/>
          </ac:graphicFrameMkLst>
        </pc:graphicFrameChg>
        <pc:graphicFrameChg chg="add del mod">
          <ac:chgData name="Alejandra Velasquez Morales" userId="ad95c17e-8f02-4e9b-bd37-0176cb0aa63f" providerId="ADAL" clId="{E2E0F595-8A93-4ADA-99A0-A34DAAA177BB}" dt="2024-08-09T16:55:49.974" v="1990" actId="478"/>
          <ac:graphicFrameMkLst>
            <pc:docMk/>
            <pc:sldMk cId="189150402" sldId="262"/>
            <ac:graphicFrameMk id="6" creationId="{B20B6D2A-4B35-B7A9-936B-CBBFDD9164D3}"/>
          </ac:graphicFrameMkLst>
        </pc:graphicFrameChg>
        <pc:graphicFrameChg chg="add mod modGraphic">
          <ac:chgData name="Alejandra Velasquez Morales" userId="ad95c17e-8f02-4e9b-bd37-0176cb0aa63f" providerId="ADAL" clId="{E2E0F595-8A93-4ADA-99A0-A34DAAA177BB}" dt="2024-08-16T01:46:43.621" v="2174" actId="1076"/>
          <ac:graphicFrameMkLst>
            <pc:docMk/>
            <pc:sldMk cId="189150402" sldId="262"/>
            <ac:graphicFrameMk id="6" creationId="{D330DCA1-F125-7C7F-5554-11CD1ACC2EB7}"/>
          </ac:graphicFrameMkLst>
        </pc:graphicFrameChg>
        <pc:graphicFrameChg chg="add del mod modGraphic">
          <ac:chgData name="Alejandra Velasquez Morales" userId="ad95c17e-8f02-4e9b-bd37-0176cb0aa63f" providerId="ADAL" clId="{E2E0F595-8A93-4ADA-99A0-A34DAAA177BB}" dt="2024-06-13T14:08:18.807" v="473" actId="478"/>
          <ac:graphicFrameMkLst>
            <pc:docMk/>
            <pc:sldMk cId="189150402" sldId="262"/>
            <ac:graphicFrameMk id="6" creationId="{F9C89A05-FE2B-6683-78F1-39910D3685CC}"/>
          </ac:graphicFrameMkLst>
        </pc:graphicFrameChg>
        <pc:graphicFrameChg chg="add del mod">
          <ac:chgData name="Alejandra Velasquez Morales" userId="ad95c17e-8f02-4e9b-bd37-0176cb0aa63f" providerId="ADAL" clId="{E2E0F595-8A93-4ADA-99A0-A34DAAA177BB}" dt="2024-08-09T16:52:59.470" v="1977"/>
          <ac:graphicFrameMkLst>
            <pc:docMk/>
            <pc:sldMk cId="189150402" sldId="262"/>
            <ac:graphicFrameMk id="12" creationId="{43C76108-E441-DEF3-1F6C-25288892192E}"/>
          </ac:graphicFrameMkLst>
        </pc:graphicFrameChg>
        <pc:graphicFrameChg chg="add del mod modGraphic">
          <ac:chgData name="Alejandra Velasquez Morales" userId="ad95c17e-8f02-4e9b-bd37-0176cb0aa63f" providerId="ADAL" clId="{E2E0F595-8A93-4ADA-99A0-A34DAAA177BB}" dt="2024-06-17T22:54:46.133" v="692" actId="478"/>
          <ac:graphicFrameMkLst>
            <pc:docMk/>
            <pc:sldMk cId="189150402" sldId="262"/>
            <ac:graphicFrameMk id="12" creationId="{4FBF0112-6AD5-ACA8-1654-15A4236A31C5}"/>
          </ac:graphicFrameMkLst>
        </pc:graphicFrameChg>
        <pc:graphicFrameChg chg="add del mod modGraphic">
          <ac:chgData name="Alejandra Velasquez Morales" userId="ad95c17e-8f02-4e9b-bd37-0176cb0aa63f" providerId="ADAL" clId="{E2E0F595-8A93-4ADA-99A0-A34DAAA177BB}" dt="2024-07-05T16:46:23.663" v="1128" actId="478"/>
          <ac:graphicFrameMkLst>
            <pc:docMk/>
            <pc:sldMk cId="189150402" sldId="262"/>
            <ac:graphicFrameMk id="12" creationId="{57327B67-F050-6FF9-CDC5-A70285C075D9}"/>
          </ac:graphicFrameMkLst>
        </pc:graphicFrameChg>
        <pc:graphicFrameChg chg="add mod">
          <ac:chgData name="Alejandra Velasquez Morales" userId="ad95c17e-8f02-4e9b-bd37-0176cb0aa63f" providerId="ADAL" clId="{E2E0F595-8A93-4ADA-99A0-A34DAAA177BB}" dt="2024-08-16T01:47:43.781" v="2178" actId="1076"/>
          <ac:graphicFrameMkLst>
            <pc:docMk/>
            <pc:sldMk cId="189150402" sldId="262"/>
            <ac:graphicFrameMk id="12" creationId="{B20B6D2A-4B35-B7A9-936B-CBBFDD9164D3}"/>
          </ac:graphicFrameMkLst>
        </pc:graphicFrameChg>
        <pc:graphicFrameChg chg="del">
          <ac:chgData name="Alejandra Velasquez Morales" userId="ad95c17e-8f02-4e9b-bd37-0176cb0aa63f" providerId="ADAL" clId="{E2E0F595-8A93-4ADA-99A0-A34DAAA177BB}" dt="2024-06-13T02:10:04.961" v="122" actId="478"/>
          <ac:graphicFrameMkLst>
            <pc:docMk/>
            <pc:sldMk cId="189150402" sldId="262"/>
            <ac:graphicFrameMk id="12" creationId="{D4053E0E-B106-A264-1B31-DB6BB995DE73}"/>
          </ac:graphicFrameMkLst>
        </pc:graphicFrameChg>
        <pc:graphicFrameChg chg="add del mod">
          <ac:chgData name="Alejandra Velasquez Morales" userId="ad95c17e-8f02-4e9b-bd37-0176cb0aa63f" providerId="ADAL" clId="{E2E0F595-8A93-4ADA-99A0-A34DAAA177BB}" dt="2024-08-16T01:43:45.255" v="2159" actId="478"/>
          <ac:graphicFrameMkLst>
            <pc:docMk/>
            <pc:sldMk cId="189150402" sldId="262"/>
            <ac:graphicFrameMk id="13" creationId="{43C76108-E441-DEF3-1F6C-25288892192E}"/>
          </ac:graphicFrameMkLst>
        </pc:graphicFrameChg>
        <pc:graphicFrameChg chg="add del mod">
          <ac:chgData name="Alejandra Velasquez Morales" userId="ad95c17e-8f02-4e9b-bd37-0176cb0aa63f" providerId="ADAL" clId="{E2E0F595-8A93-4ADA-99A0-A34DAAA177BB}" dt="2024-07-25T15:47:01.132" v="1537" actId="478"/>
          <ac:graphicFrameMkLst>
            <pc:docMk/>
            <pc:sldMk cId="189150402" sldId="262"/>
            <ac:graphicFrameMk id="13" creationId="{B20B6D2A-4B35-B7A9-936B-CBBFDD9164D3}"/>
          </ac:graphicFrameMkLst>
        </pc:graphicFrameChg>
        <pc:graphicFrameChg chg="add del mod modGraphic">
          <ac:chgData name="Alejandra Velasquez Morales" userId="ad95c17e-8f02-4e9b-bd37-0176cb0aa63f" providerId="ADAL" clId="{E2E0F595-8A93-4ADA-99A0-A34DAAA177BB}" dt="2024-08-05T17:40:42.748" v="1719" actId="478"/>
          <ac:graphicFrameMkLst>
            <pc:docMk/>
            <pc:sldMk cId="189150402" sldId="262"/>
            <ac:graphicFrameMk id="18" creationId="{658F9F8B-EB4A-FE43-E46C-368E22E11360}"/>
          </ac:graphicFrameMkLst>
        </pc:graphicFrameChg>
        <pc:graphicFrameChg chg="add del mod modGraphic">
          <ac:chgData name="Alejandra Velasquez Morales" userId="ad95c17e-8f02-4e9b-bd37-0176cb0aa63f" providerId="ADAL" clId="{E2E0F595-8A93-4ADA-99A0-A34DAAA177BB}" dt="2024-08-16T01:46:30.024" v="2170" actId="478"/>
          <ac:graphicFrameMkLst>
            <pc:docMk/>
            <pc:sldMk cId="189150402" sldId="262"/>
            <ac:graphicFrameMk id="18" creationId="{784B1386-15D9-ADE2-5A1D-037163404C86}"/>
          </ac:graphicFrameMkLst>
        </pc:graphicFrameChg>
        <pc:graphicFrameChg chg="add del mod">
          <ac:chgData name="Alejandra Velasquez Morales" userId="ad95c17e-8f02-4e9b-bd37-0176cb0aa63f" providerId="ADAL" clId="{E2E0F595-8A93-4ADA-99A0-A34DAAA177BB}" dt="2024-06-13T14:25:18.740" v="481" actId="478"/>
          <ac:graphicFrameMkLst>
            <pc:docMk/>
            <pc:sldMk cId="189150402" sldId="262"/>
            <ac:graphicFrameMk id="18" creationId="{B20B6D2A-4B35-B7A9-936B-CBBFDD9164D3}"/>
          </ac:graphicFrameMkLst>
        </pc:graphicFrameChg>
        <pc:graphicFrameChg chg="add del mod">
          <ac:chgData name="Alejandra Velasquez Morales" userId="ad95c17e-8f02-4e9b-bd37-0176cb0aa63f" providerId="ADAL" clId="{E2E0F595-8A93-4ADA-99A0-A34DAAA177BB}" dt="2024-08-09T16:56:49.616" v="1994" actId="478"/>
          <ac:graphicFrameMkLst>
            <pc:docMk/>
            <pc:sldMk cId="189150402" sldId="262"/>
            <ac:graphicFrameMk id="24" creationId="{B20B6D2A-4B35-B7A9-936B-CBBFDD9164D3}"/>
          </ac:graphicFrameMkLst>
        </pc:graphicFrameChg>
        <pc:graphicFrameChg chg="add del mod">
          <ac:chgData name="Alejandra Velasquez Morales" userId="ad95c17e-8f02-4e9b-bd37-0176cb0aa63f" providerId="ADAL" clId="{E2E0F595-8A93-4ADA-99A0-A34DAAA177BB}" dt="2024-08-05T17:39:31.163" v="1709" actId="478"/>
          <ac:graphicFrameMkLst>
            <pc:docMk/>
            <pc:sldMk cId="189150402" sldId="262"/>
            <ac:graphicFrameMk id="27" creationId="{43C76108-E441-DEF3-1F6C-25288892192E}"/>
          </ac:graphicFrameMkLst>
        </pc:graphicFrameChg>
        <pc:graphicFrameChg chg="add del mod">
          <ac:chgData name="Alejandra Velasquez Morales" userId="ad95c17e-8f02-4e9b-bd37-0176cb0aa63f" providerId="ADAL" clId="{E2E0F595-8A93-4ADA-99A0-A34DAAA177BB}" dt="2024-08-16T01:46:45.883" v="2175" actId="478"/>
          <ac:graphicFrameMkLst>
            <pc:docMk/>
            <pc:sldMk cId="189150402" sldId="262"/>
            <ac:graphicFrameMk id="27" creationId="{B20B6D2A-4B35-B7A9-936B-CBBFDD9164D3}"/>
          </ac:graphicFrameMkLst>
        </pc:graphicFrameChg>
        <pc:graphicFrameChg chg="add del mod">
          <ac:chgData name="Alejandra Velasquez Morales" userId="ad95c17e-8f02-4e9b-bd37-0176cb0aa63f" providerId="ADAL" clId="{E2E0F595-8A93-4ADA-99A0-A34DAAA177BB}" dt="2024-07-05T16:50:08.386" v="1150" actId="478"/>
          <ac:graphicFrameMkLst>
            <pc:docMk/>
            <pc:sldMk cId="189150402" sldId="262"/>
            <ac:graphicFrameMk id="29" creationId="{B20B6D2A-4B35-B7A9-936B-CBBFDD9164D3}"/>
          </ac:graphicFrameMkLst>
        </pc:graphicFrameChg>
      </pc:sldChg>
    </pc:docChg>
  </pc:docChgLst>
  <pc:docChgLst>
    <pc:chgData name="Alejandra Velasquez Morales" userId="ad95c17e-8f02-4e9b-bd37-0176cb0aa63f" providerId="ADAL" clId="{85997C64-6C65-4FCA-9A44-5B67C6D78B60}"/>
    <pc:docChg chg="custSel modSld">
      <pc:chgData name="Alejandra Velasquez Morales" userId="ad95c17e-8f02-4e9b-bd37-0176cb0aa63f" providerId="ADAL" clId="{85997C64-6C65-4FCA-9A44-5B67C6D78B60}" dt="2024-05-31T14:34:15.465" v="103" actId="6549"/>
      <pc:docMkLst>
        <pc:docMk/>
      </pc:docMkLst>
      <pc:sldChg chg="addSp delSp modSp mod">
        <pc:chgData name="Alejandra Velasquez Morales" userId="ad95c17e-8f02-4e9b-bd37-0176cb0aa63f" providerId="ADAL" clId="{85997C64-6C65-4FCA-9A44-5B67C6D78B60}" dt="2024-05-31T14:31:11.186" v="100" actId="404"/>
        <pc:sldMkLst>
          <pc:docMk/>
          <pc:sldMk cId="3859322997" sldId="256"/>
        </pc:sldMkLst>
        <pc:spChg chg="mod">
          <ac:chgData name="Alejandra Velasquez Morales" userId="ad95c17e-8f02-4e9b-bd37-0176cb0aa63f" providerId="ADAL" clId="{85997C64-6C65-4FCA-9A44-5B67C6D78B60}" dt="2024-05-31T14:24:26.758" v="0" actId="20577"/>
          <ac:spMkLst>
            <pc:docMk/>
            <pc:sldMk cId="3859322997" sldId="256"/>
            <ac:spMk id="2" creationId="{03C0B585-246A-4F84-B6A0-E798BF1E76F7}"/>
          </ac:spMkLst>
        </pc:spChg>
        <pc:graphicFrameChg chg="add mod">
          <ac:chgData name="Alejandra Velasquez Morales" userId="ad95c17e-8f02-4e9b-bd37-0176cb0aa63f" providerId="ADAL" clId="{85997C64-6C65-4FCA-9A44-5B67C6D78B60}" dt="2024-05-31T14:26:36.926" v="2"/>
          <ac:graphicFrameMkLst>
            <pc:docMk/>
            <pc:sldMk cId="3859322997" sldId="256"/>
            <ac:graphicFrameMk id="4" creationId="{0754D000-E48B-4078-8F91-0FCAA81E6E90}"/>
          </ac:graphicFrameMkLst>
        </pc:graphicFrameChg>
        <pc:graphicFrameChg chg="mod modGraphic">
          <ac:chgData name="Alejandra Velasquez Morales" userId="ad95c17e-8f02-4e9b-bd37-0176cb0aa63f" providerId="ADAL" clId="{85997C64-6C65-4FCA-9A44-5B67C6D78B60}" dt="2024-05-31T14:27:29.388" v="11" actId="108"/>
          <ac:graphicFrameMkLst>
            <pc:docMk/>
            <pc:sldMk cId="3859322997" sldId="256"/>
            <ac:graphicFrameMk id="8" creationId="{142172A7-25BC-3E1D-6709-449DEEDFFCAC}"/>
          </ac:graphicFrameMkLst>
        </pc:graphicFrameChg>
        <pc:graphicFrameChg chg="add mod">
          <ac:chgData name="Alejandra Velasquez Morales" userId="ad95c17e-8f02-4e9b-bd37-0176cb0aa63f" providerId="ADAL" clId="{85997C64-6C65-4FCA-9A44-5B67C6D78B60}" dt="2024-05-31T14:26:47.540" v="5" actId="1076"/>
          <ac:graphicFrameMkLst>
            <pc:docMk/>
            <pc:sldMk cId="3859322997" sldId="256"/>
            <ac:graphicFrameMk id="12" creationId="{0754D000-E48B-4078-8F91-0FCAA81E6E90}"/>
          </ac:graphicFrameMkLst>
        </pc:graphicFrameChg>
        <pc:graphicFrameChg chg="add mod modGraphic">
          <ac:chgData name="Alejandra Velasquez Morales" userId="ad95c17e-8f02-4e9b-bd37-0176cb0aa63f" providerId="ADAL" clId="{85997C64-6C65-4FCA-9A44-5B67C6D78B60}" dt="2024-05-31T14:31:11.186" v="100" actId="404"/>
          <ac:graphicFrameMkLst>
            <pc:docMk/>
            <pc:sldMk cId="3859322997" sldId="256"/>
            <ac:graphicFrameMk id="13" creationId="{4E71B683-2788-8A23-D887-C7DF11BEA942}"/>
          </ac:graphicFrameMkLst>
        </pc:graphicFrameChg>
        <pc:graphicFrameChg chg="del">
          <ac:chgData name="Alejandra Velasquez Morales" userId="ad95c17e-8f02-4e9b-bd37-0176cb0aa63f" providerId="ADAL" clId="{85997C64-6C65-4FCA-9A44-5B67C6D78B60}" dt="2024-05-31T14:26:42.026" v="4" actId="478"/>
          <ac:graphicFrameMkLst>
            <pc:docMk/>
            <pc:sldMk cId="3859322997" sldId="256"/>
            <ac:graphicFrameMk id="14" creationId="{0754D000-E48B-4078-8F91-0FCAA81E6E90}"/>
          </ac:graphicFrameMkLst>
        </pc:graphicFrameChg>
        <pc:graphicFrameChg chg="del">
          <ac:chgData name="Alejandra Velasquez Morales" userId="ad95c17e-8f02-4e9b-bd37-0176cb0aa63f" providerId="ADAL" clId="{85997C64-6C65-4FCA-9A44-5B67C6D78B60}" dt="2024-05-31T14:30:51.254" v="92" actId="478"/>
          <ac:graphicFrameMkLst>
            <pc:docMk/>
            <pc:sldMk cId="3859322997" sldId="256"/>
            <ac:graphicFrameMk id="16" creationId="{DB9A8770-95A2-682E-24C0-00C5D88AC820}"/>
          </ac:graphicFrameMkLst>
        </pc:graphicFrameChg>
        <pc:graphicFrameChg chg="mod modGraphic">
          <ac:chgData name="Alejandra Velasquez Morales" userId="ad95c17e-8f02-4e9b-bd37-0176cb0aa63f" providerId="ADAL" clId="{85997C64-6C65-4FCA-9A44-5B67C6D78B60}" dt="2024-05-31T14:27:04.485" v="8" actId="108"/>
          <ac:graphicFrameMkLst>
            <pc:docMk/>
            <pc:sldMk cId="3859322997" sldId="256"/>
            <ac:graphicFrameMk id="17" creationId="{9BEF8294-70EF-554D-160F-BC0095C63DA0}"/>
          </ac:graphicFrameMkLst>
        </pc:graphicFrameChg>
      </pc:sldChg>
      <pc:sldChg chg="modSp mod">
        <pc:chgData name="Alejandra Velasquez Morales" userId="ad95c17e-8f02-4e9b-bd37-0176cb0aa63f" providerId="ADAL" clId="{85997C64-6C65-4FCA-9A44-5B67C6D78B60}" dt="2024-05-31T14:34:15.465" v="103" actId="6549"/>
        <pc:sldMkLst>
          <pc:docMk/>
          <pc:sldMk cId="189150402" sldId="262"/>
        </pc:sldMkLst>
        <pc:spChg chg="mod">
          <ac:chgData name="Alejandra Velasquez Morales" userId="ad95c17e-8f02-4e9b-bd37-0176cb0aa63f" providerId="ADAL" clId="{85997C64-6C65-4FCA-9A44-5B67C6D78B60}" dt="2024-05-31T14:31:26.544" v="101" actId="20577"/>
          <ac:spMkLst>
            <pc:docMk/>
            <pc:sldMk cId="189150402" sldId="262"/>
            <ac:spMk id="8" creationId="{B63AEA55-1F53-5B05-D041-F7CA2409BB54}"/>
          </ac:spMkLst>
        </pc:spChg>
        <pc:spChg chg="mod">
          <ac:chgData name="Alejandra Velasquez Morales" userId="ad95c17e-8f02-4e9b-bd37-0176cb0aa63f" providerId="ADAL" clId="{85997C64-6C65-4FCA-9A44-5B67C6D78B60}" dt="2024-05-31T14:29:37.931" v="91" actId="20577"/>
          <ac:spMkLst>
            <pc:docMk/>
            <pc:sldMk cId="189150402" sldId="262"/>
            <ac:spMk id="15" creationId="{C39A40ED-169C-F99C-38D7-33FD8B3D36E0}"/>
          </ac:spMkLst>
        </pc:spChg>
        <pc:spChg chg="mod">
          <ac:chgData name="Alejandra Velasquez Morales" userId="ad95c17e-8f02-4e9b-bd37-0176cb0aa63f" providerId="ADAL" clId="{85997C64-6C65-4FCA-9A44-5B67C6D78B60}" dt="2024-05-31T14:34:15.465" v="103" actId="6549"/>
          <ac:spMkLst>
            <pc:docMk/>
            <pc:sldMk cId="189150402" sldId="262"/>
            <ac:spMk id="36" creationId="{E9027587-7432-B2FD-6B8F-F1844138D137}"/>
          </ac:spMkLst>
        </pc:spChg>
      </pc:sldChg>
    </pc:docChg>
  </pc:docChgLst>
  <pc:docChgLst>
    <pc:chgData name="Alejandra Velasquez Morales" userId="ad95c17e-8f02-4e9b-bd37-0176cb0aa63f" providerId="ADAL" clId="{B5F97DA8-03B3-4DA2-A3DA-AB5449A7C574}"/>
    <pc:docChg chg="undo custSel modSld">
      <pc:chgData name="Alejandra Velasquez Morales" userId="ad95c17e-8f02-4e9b-bd37-0176cb0aa63f" providerId="ADAL" clId="{B5F97DA8-03B3-4DA2-A3DA-AB5449A7C574}" dt="2024-05-23T22:14:45.249" v="745" actId="1076"/>
      <pc:docMkLst>
        <pc:docMk/>
      </pc:docMkLst>
      <pc:sldChg chg="addSp delSp modSp mod">
        <pc:chgData name="Alejandra Velasquez Morales" userId="ad95c17e-8f02-4e9b-bd37-0176cb0aa63f" providerId="ADAL" clId="{B5F97DA8-03B3-4DA2-A3DA-AB5449A7C574}" dt="2024-05-23T22:14:45.249" v="745" actId="1076"/>
        <pc:sldMkLst>
          <pc:docMk/>
          <pc:sldMk cId="3859322997" sldId="256"/>
        </pc:sldMkLst>
        <pc:spChg chg="mod">
          <ac:chgData name="Alejandra Velasquez Morales" userId="ad95c17e-8f02-4e9b-bd37-0176cb0aa63f" providerId="ADAL" clId="{B5F97DA8-03B3-4DA2-A3DA-AB5449A7C574}" dt="2024-05-23T21:25:42.306" v="29" actId="20577"/>
          <ac:spMkLst>
            <pc:docMk/>
            <pc:sldMk cId="3859322997" sldId="256"/>
            <ac:spMk id="2" creationId="{03C0B585-246A-4F84-B6A0-E798BF1E76F7}"/>
          </ac:spMkLst>
        </pc:spChg>
        <pc:spChg chg="mod">
          <ac:chgData name="Alejandra Velasquez Morales" userId="ad95c17e-8f02-4e9b-bd37-0176cb0aa63f" providerId="ADAL" clId="{B5F97DA8-03B3-4DA2-A3DA-AB5449A7C574}" dt="2024-05-23T21:51:36.724" v="172" actId="20577"/>
          <ac:spMkLst>
            <pc:docMk/>
            <pc:sldMk cId="3859322997" sldId="256"/>
            <ac:spMk id="22" creationId="{9916F332-8D49-146A-F1EB-DF284CCD03A6}"/>
          </ac:spMkLst>
        </pc:spChg>
        <pc:spChg chg="mod">
          <ac:chgData name="Alejandra Velasquez Morales" userId="ad95c17e-8f02-4e9b-bd37-0176cb0aa63f" providerId="ADAL" clId="{B5F97DA8-03B3-4DA2-A3DA-AB5449A7C574}" dt="2024-05-23T21:47:43.038" v="125" actId="20577"/>
          <ac:spMkLst>
            <pc:docMk/>
            <pc:sldMk cId="3859322997" sldId="256"/>
            <ac:spMk id="27" creationId="{132F9856-B80B-4EEC-E8D9-D9EB2923DA9C}"/>
          </ac:spMkLst>
        </pc:spChg>
        <pc:spChg chg="mod">
          <ac:chgData name="Alejandra Velasquez Morales" userId="ad95c17e-8f02-4e9b-bd37-0176cb0aa63f" providerId="ADAL" clId="{B5F97DA8-03B3-4DA2-A3DA-AB5449A7C574}" dt="2024-05-23T21:27:07.901" v="35" actId="20577"/>
          <ac:spMkLst>
            <pc:docMk/>
            <pc:sldMk cId="3859322997" sldId="256"/>
            <ac:spMk id="35" creationId="{27364E77-37D5-8F70-3A54-89493389A6A8}"/>
          </ac:spMkLst>
        </pc:spChg>
        <pc:spChg chg="mod">
          <ac:chgData name="Alejandra Velasquez Morales" userId="ad95c17e-8f02-4e9b-bd37-0176cb0aa63f" providerId="ADAL" clId="{B5F97DA8-03B3-4DA2-A3DA-AB5449A7C574}" dt="2024-05-23T21:48:28.384" v="137" actId="20577"/>
          <ac:spMkLst>
            <pc:docMk/>
            <pc:sldMk cId="3859322997" sldId="256"/>
            <ac:spMk id="36" creationId="{BE275108-03C8-1B28-B12F-24F5570D88D6}"/>
          </ac:spMkLst>
        </pc:spChg>
        <pc:spChg chg="mod">
          <ac:chgData name="Alejandra Velasquez Morales" userId="ad95c17e-8f02-4e9b-bd37-0176cb0aa63f" providerId="ADAL" clId="{B5F97DA8-03B3-4DA2-A3DA-AB5449A7C574}" dt="2024-05-23T21:47:37.540" v="121" actId="20577"/>
          <ac:spMkLst>
            <pc:docMk/>
            <pc:sldMk cId="3859322997" sldId="256"/>
            <ac:spMk id="39" creationId="{2755630A-2FB1-32B1-F9BA-F1E269D3B48C}"/>
          </ac:spMkLst>
        </pc:spChg>
        <pc:spChg chg="mod">
          <ac:chgData name="Alejandra Velasquez Morales" userId="ad95c17e-8f02-4e9b-bd37-0176cb0aa63f" providerId="ADAL" clId="{B5F97DA8-03B3-4DA2-A3DA-AB5449A7C574}" dt="2024-05-23T21:49:12.572" v="143" actId="20577"/>
          <ac:spMkLst>
            <pc:docMk/>
            <pc:sldMk cId="3859322997" sldId="256"/>
            <ac:spMk id="47" creationId="{94AEAA89-16E0-EE4A-20CD-EF3A8FD22449}"/>
          </ac:spMkLst>
        </pc:spChg>
        <pc:spChg chg="mod">
          <ac:chgData name="Alejandra Velasquez Morales" userId="ad95c17e-8f02-4e9b-bd37-0176cb0aa63f" providerId="ADAL" clId="{B5F97DA8-03B3-4DA2-A3DA-AB5449A7C574}" dt="2024-05-23T21:49:59.766" v="155" actId="20577"/>
          <ac:spMkLst>
            <pc:docMk/>
            <pc:sldMk cId="3859322997" sldId="256"/>
            <ac:spMk id="69" creationId="{CFA4EEEB-886E-5479-6753-25994BD678BC}"/>
          </ac:spMkLst>
        </pc:spChg>
        <pc:spChg chg="mod">
          <ac:chgData name="Alejandra Velasquez Morales" userId="ad95c17e-8f02-4e9b-bd37-0176cb0aa63f" providerId="ADAL" clId="{B5F97DA8-03B3-4DA2-A3DA-AB5449A7C574}" dt="2024-05-23T21:49:44.942" v="151" actId="20577"/>
          <ac:spMkLst>
            <pc:docMk/>
            <pc:sldMk cId="3859322997" sldId="256"/>
            <ac:spMk id="71" creationId="{5695E9AE-A340-A198-82B6-FC923574DC97}"/>
          </ac:spMkLst>
        </pc:spChg>
        <pc:spChg chg="mod">
          <ac:chgData name="Alejandra Velasquez Morales" userId="ad95c17e-8f02-4e9b-bd37-0176cb0aa63f" providerId="ADAL" clId="{B5F97DA8-03B3-4DA2-A3DA-AB5449A7C574}" dt="2024-05-23T21:30:45.109" v="48" actId="1076"/>
          <ac:spMkLst>
            <pc:docMk/>
            <pc:sldMk cId="3859322997" sldId="256"/>
            <ac:spMk id="81" creationId="{A72CE040-A003-939D-1611-056D4BAFFFB7}"/>
          </ac:spMkLst>
        </pc:spChg>
        <pc:spChg chg="mod">
          <ac:chgData name="Alejandra Velasquez Morales" userId="ad95c17e-8f02-4e9b-bd37-0176cb0aa63f" providerId="ADAL" clId="{B5F97DA8-03B3-4DA2-A3DA-AB5449A7C574}" dt="2024-05-23T21:31:10.603" v="63" actId="1076"/>
          <ac:spMkLst>
            <pc:docMk/>
            <pc:sldMk cId="3859322997" sldId="256"/>
            <ac:spMk id="92" creationId="{CDED474C-F294-7D11-B1E2-8A6D1DE6D119}"/>
          </ac:spMkLst>
        </pc:spChg>
        <pc:spChg chg="mod">
          <ac:chgData name="Alejandra Velasquez Morales" userId="ad95c17e-8f02-4e9b-bd37-0176cb0aa63f" providerId="ADAL" clId="{B5F97DA8-03B3-4DA2-A3DA-AB5449A7C574}" dt="2024-05-23T21:47:58.579" v="129" actId="20577"/>
          <ac:spMkLst>
            <pc:docMk/>
            <pc:sldMk cId="3859322997" sldId="256"/>
            <ac:spMk id="155" creationId="{4401453E-8EF2-8BE2-DA68-4B6167A65D44}"/>
          </ac:spMkLst>
        </pc:spChg>
        <pc:spChg chg="mod">
          <ac:chgData name="Alejandra Velasquez Morales" userId="ad95c17e-8f02-4e9b-bd37-0176cb0aa63f" providerId="ADAL" clId="{B5F97DA8-03B3-4DA2-A3DA-AB5449A7C574}" dt="2024-05-23T22:14:45.249" v="745" actId="1076"/>
          <ac:spMkLst>
            <pc:docMk/>
            <pc:sldMk cId="3859322997" sldId="256"/>
            <ac:spMk id="195" creationId="{3BE30BBA-D65B-FEA7-1B8A-BB835DE5176C}"/>
          </ac:spMkLst>
        </pc:spChg>
        <pc:spChg chg="mod">
          <ac:chgData name="Alejandra Velasquez Morales" userId="ad95c17e-8f02-4e9b-bd37-0176cb0aa63f" providerId="ADAL" clId="{B5F97DA8-03B3-4DA2-A3DA-AB5449A7C574}" dt="2024-05-23T21:51:17.493" v="168" actId="20577"/>
          <ac:spMkLst>
            <pc:docMk/>
            <pc:sldMk cId="3859322997" sldId="256"/>
            <ac:spMk id="196" creationId="{9CA9646C-1427-C4A1-C8B6-B5A22DCF8F46}"/>
          </ac:spMkLst>
        </pc:spChg>
        <pc:spChg chg="mod">
          <ac:chgData name="Alejandra Velasquez Morales" userId="ad95c17e-8f02-4e9b-bd37-0176cb0aa63f" providerId="ADAL" clId="{B5F97DA8-03B3-4DA2-A3DA-AB5449A7C574}" dt="2024-05-23T21:51:06.343" v="164" actId="20577"/>
          <ac:spMkLst>
            <pc:docMk/>
            <pc:sldMk cId="3859322997" sldId="256"/>
            <ac:spMk id="222" creationId="{AE837B5B-8DCA-2F62-CB6C-FD35E096CE13}"/>
          </ac:spMkLst>
        </pc:spChg>
        <pc:graphicFrameChg chg="del modGraphic">
          <ac:chgData name="Alejandra Velasquez Morales" userId="ad95c17e-8f02-4e9b-bd37-0176cb0aa63f" providerId="ADAL" clId="{B5F97DA8-03B3-4DA2-A3DA-AB5449A7C574}" dt="2024-05-23T21:37:38.738" v="96" actId="478"/>
          <ac:graphicFrameMkLst>
            <pc:docMk/>
            <pc:sldMk cId="3859322997" sldId="256"/>
            <ac:graphicFrameMk id="4" creationId="{C2613C83-F37A-24E7-03BF-3B946F10CB1B}"/>
          </ac:graphicFrameMkLst>
        </pc:graphicFrameChg>
        <pc:graphicFrameChg chg="mod modGraphic">
          <ac:chgData name="Alejandra Velasquez Morales" userId="ad95c17e-8f02-4e9b-bd37-0176cb0aa63f" providerId="ADAL" clId="{B5F97DA8-03B3-4DA2-A3DA-AB5449A7C574}" dt="2024-05-23T21:32:09.786" v="81" actId="108"/>
          <ac:graphicFrameMkLst>
            <pc:docMk/>
            <pc:sldMk cId="3859322997" sldId="256"/>
            <ac:graphicFrameMk id="8" creationId="{142172A7-25BC-3E1D-6709-449DEEDFFCAC}"/>
          </ac:graphicFrameMkLst>
        </pc:graphicFrameChg>
        <pc:graphicFrameChg chg="del">
          <ac:chgData name="Alejandra Velasquez Morales" userId="ad95c17e-8f02-4e9b-bd37-0176cb0aa63f" providerId="ADAL" clId="{B5F97DA8-03B3-4DA2-A3DA-AB5449A7C574}" dt="2024-05-23T21:30:25.047" v="38" actId="478"/>
          <ac:graphicFrameMkLst>
            <pc:docMk/>
            <pc:sldMk cId="3859322997" sldId="256"/>
            <ac:graphicFrameMk id="12" creationId="{0754D000-E48B-4078-8F91-0FCAA81E6E90}"/>
          </ac:graphicFrameMkLst>
        </pc:graphicFrameChg>
        <pc:graphicFrameChg chg="del modGraphic">
          <ac:chgData name="Alejandra Velasquez Morales" userId="ad95c17e-8f02-4e9b-bd37-0176cb0aa63f" providerId="ADAL" clId="{B5F97DA8-03B3-4DA2-A3DA-AB5449A7C574}" dt="2024-05-23T21:38:22.702" v="111" actId="478"/>
          <ac:graphicFrameMkLst>
            <pc:docMk/>
            <pc:sldMk cId="3859322997" sldId="256"/>
            <ac:graphicFrameMk id="13" creationId="{3A0F1A6E-A022-2153-8159-500AB18EECAF}"/>
          </ac:graphicFrameMkLst>
        </pc:graphicFrameChg>
        <pc:graphicFrameChg chg="add mod">
          <ac:chgData name="Alejandra Velasquez Morales" userId="ad95c17e-8f02-4e9b-bd37-0176cb0aa63f" providerId="ADAL" clId="{B5F97DA8-03B3-4DA2-A3DA-AB5449A7C574}" dt="2024-05-23T21:31:17.522" v="66" actId="1076"/>
          <ac:graphicFrameMkLst>
            <pc:docMk/>
            <pc:sldMk cId="3859322997" sldId="256"/>
            <ac:graphicFrameMk id="14" creationId="{0754D000-E48B-4078-8F91-0FCAA81E6E90}"/>
          </ac:graphicFrameMkLst>
        </pc:graphicFrameChg>
        <pc:graphicFrameChg chg="add del mod">
          <ac:chgData name="Alejandra Velasquez Morales" userId="ad95c17e-8f02-4e9b-bd37-0176cb0aa63f" providerId="ADAL" clId="{B5F97DA8-03B3-4DA2-A3DA-AB5449A7C574}" dt="2024-05-09T21:10:09.766" v="2" actId="478"/>
          <ac:graphicFrameMkLst>
            <pc:docMk/>
            <pc:sldMk cId="3859322997" sldId="256"/>
            <ac:graphicFrameMk id="14" creationId="{B087903D-6758-FA84-F1A8-A7E6A6F44F45}"/>
          </ac:graphicFrameMkLst>
        </pc:graphicFrameChg>
        <pc:graphicFrameChg chg="add mod modGraphic">
          <ac:chgData name="Alejandra Velasquez Morales" userId="ad95c17e-8f02-4e9b-bd37-0176cb0aa63f" providerId="ADAL" clId="{B5F97DA8-03B3-4DA2-A3DA-AB5449A7C574}" dt="2024-05-23T21:38:18.519" v="110" actId="14100"/>
          <ac:graphicFrameMkLst>
            <pc:docMk/>
            <pc:sldMk cId="3859322997" sldId="256"/>
            <ac:graphicFrameMk id="16" creationId="{DB9A8770-95A2-682E-24C0-00C5D88AC820}"/>
          </ac:graphicFrameMkLst>
        </pc:graphicFrameChg>
        <pc:graphicFrameChg chg="mod modGraphic">
          <ac:chgData name="Alejandra Velasquez Morales" userId="ad95c17e-8f02-4e9b-bd37-0176cb0aa63f" providerId="ADAL" clId="{B5F97DA8-03B3-4DA2-A3DA-AB5449A7C574}" dt="2024-05-23T21:35:33.960" v="95" actId="14100"/>
          <ac:graphicFrameMkLst>
            <pc:docMk/>
            <pc:sldMk cId="3859322997" sldId="256"/>
            <ac:graphicFrameMk id="17" creationId="{9BEF8294-70EF-554D-160F-BC0095C63DA0}"/>
          </ac:graphicFrameMkLst>
        </pc:graphicFrameChg>
        <pc:graphicFrameChg chg="add mod modGraphic">
          <ac:chgData name="Alejandra Velasquez Morales" userId="ad95c17e-8f02-4e9b-bd37-0176cb0aa63f" providerId="ADAL" clId="{B5F97DA8-03B3-4DA2-A3DA-AB5449A7C574}" dt="2024-05-23T21:39:47.390" v="115" actId="404"/>
          <ac:graphicFrameMkLst>
            <pc:docMk/>
            <pc:sldMk cId="3859322997" sldId="256"/>
            <ac:graphicFrameMk id="18" creationId="{1C19A150-3BB3-D932-22DC-6F6341D93BA5}"/>
          </ac:graphicFrameMkLst>
        </pc:graphicFrameChg>
        <pc:graphicFrameChg chg="add del mod">
          <ac:chgData name="Alejandra Velasquez Morales" userId="ad95c17e-8f02-4e9b-bd37-0176cb0aa63f" providerId="ADAL" clId="{B5F97DA8-03B3-4DA2-A3DA-AB5449A7C574}" dt="2024-05-23T21:56:23.906" v="178" actId="478"/>
          <ac:graphicFrameMkLst>
            <pc:docMk/>
            <pc:sldMk cId="3859322997" sldId="256"/>
            <ac:graphicFrameMk id="19" creationId="{796AA9DE-469F-47BD-9BDF-00AD4D3D0AE6}"/>
          </ac:graphicFrameMkLst>
        </pc:graphicFrameChg>
        <pc:graphicFrameChg chg="add mod">
          <ac:chgData name="Alejandra Velasquez Morales" userId="ad95c17e-8f02-4e9b-bd37-0176cb0aa63f" providerId="ADAL" clId="{B5F97DA8-03B3-4DA2-A3DA-AB5449A7C574}" dt="2024-05-09T21:10:13.029" v="4"/>
          <ac:graphicFrameMkLst>
            <pc:docMk/>
            <pc:sldMk cId="3859322997" sldId="256"/>
            <ac:graphicFrameMk id="19" creationId="{A3B12698-7856-1EC8-6A5E-FB1C3095DC48}"/>
          </ac:graphicFrameMkLst>
        </pc:graphicFrameChg>
        <pc:graphicFrameChg chg="del">
          <ac:chgData name="Alejandra Velasquez Morales" userId="ad95c17e-8f02-4e9b-bd37-0176cb0aa63f" providerId="ADAL" clId="{B5F97DA8-03B3-4DA2-A3DA-AB5449A7C574}" dt="2024-05-23T21:55:54.648" v="173" actId="478"/>
          <ac:graphicFrameMkLst>
            <pc:docMk/>
            <pc:sldMk cId="3859322997" sldId="256"/>
            <ac:graphicFrameMk id="23" creationId="{796AA9DE-469F-47BD-9BDF-00AD4D3D0AE6}"/>
          </ac:graphicFrameMkLst>
        </pc:graphicFrameChg>
        <pc:graphicFrameChg chg="add del mod">
          <ac:chgData name="Alejandra Velasquez Morales" userId="ad95c17e-8f02-4e9b-bd37-0176cb0aa63f" providerId="ADAL" clId="{B5F97DA8-03B3-4DA2-A3DA-AB5449A7C574}" dt="2024-05-23T21:57:02.113" v="185" actId="478"/>
          <ac:graphicFrameMkLst>
            <pc:docMk/>
            <pc:sldMk cId="3859322997" sldId="256"/>
            <ac:graphicFrameMk id="24" creationId="{A3B12698-7856-1EC8-6A5E-FB1C3095DC48}"/>
          </ac:graphicFrameMkLst>
        </pc:graphicFrameChg>
        <pc:graphicFrameChg chg="add mod">
          <ac:chgData name="Alejandra Velasquez Morales" userId="ad95c17e-8f02-4e9b-bd37-0176cb0aa63f" providerId="ADAL" clId="{B5F97DA8-03B3-4DA2-A3DA-AB5449A7C574}" dt="2024-05-23T21:56:37.943" v="184" actId="1076"/>
          <ac:graphicFrameMkLst>
            <pc:docMk/>
            <pc:sldMk cId="3859322997" sldId="256"/>
            <ac:graphicFrameMk id="26" creationId="{796AA9DE-469F-47BD-9BDF-00AD4D3D0AE6}"/>
          </ac:graphicFrameMkLst>
        </pc:graphicFrameChg>
        <pc:graphicFrameChg chg="add del mod">
          <ac:chgData name="Alejandra Velasquez Morales" userId="ad95c17e-8f02-4e9b-bd37-0176cb0aa63f" providerId="ADAL" clId="{B5F97DA8-03B3-4DA2-A3DA-AB5449A7C574}" dt="2024-05-23T21:57:05.226" v="187"/>
          <ac:graphicFrameMkLst>
            <pc:docMk/>
            <pc:sldMk cId="3859322997" sldId="256"/>
            <ac:graphicFrameMk id="28" creationId="{A3B12698-7856-1EC8-6A5E-FB1C3095DC48}"/>
          </ac:graphicFrameMkLst>
        </pc:graphicFrameChg>
        <pc:graphicFrameChg chg="add mod">
          <ac:chgData name="Alejandra Velasquez Morales" userId="ad95c17e-8f02-4e9b-bd37-0176cb0aa63f" providerId="ADAL" clId="{B5F97DA8-03B3-4DA2-A3DA-AB5449A7C574}" dt="2024-05-23T21:57:21.588" v="193" actId="1076"/>
          <ac:graphicFrameMkLst>
            <pc:docMk/>
            <pc:sldMk cId="3859322997" sldId="256"/>
            <ac:graphicFrameMk id="45" creationId="{A3B12698-7856-1EC8-6A5E-FB1C3095DC48}"/>
          </ac:graphicFrameMkLst>
        </pc:graphicFrameChg>
        <pc:graphicFrameChg chg="modGraphic">
          <ac:chgData name="Alejandra Velasquez Morales" userId="ad95c17e-8f02-4e9b-bd37-0176cb0aa63f" providerId="ADAL" clId="{B5F97DA8-03B3-4DA2-A3DA-AB5449A7C574}" dt="2024-05-23T21:50:29.717" v="161" actId="20577"/>
          <ac:graphicFrameMkLst>
            <pc:docMk/>
            <pc:sldMk cId="3859322997" sldId="256"/>
            <ac:graphicFrameMk id="88" creationId="{65101433-6C61-8B0F-4460-52330FC8FC56}"/>
          </ac:graphicFrameMkLst>
        </pc:graphicFrameChg>
      </pc:sldChg>
      <pc:sldChg chg="addSp delSp modSp mod">
        <pc:chgData name="Alejandra Velasquez Morales" userId="ad95c17e-8f02-4e9b-bd37-0176cb0aa63f" providerId="ADAL" clId="{B5F97DA8-03B3-4DA2-A3DA-AB5449A7C574}" dt="2024-05-23T22:14:31.549" v="744" actId="20577"/>
        <pc:sldMkLst>
          <pc:docMk/>
          <pc:sldMk cId="189150402" sldId="262"/>
        </pc:sldMkLst>
        <pc:spChg chg="mod">
          <ac:chgData name="Alejandra Velasquez Morales" userId="ad95c17e-8f02-4e9b-bd37-0176cb0aa63f" providerId="ADAL" clId="{B5F97DA8-03B3-4DA2-A3DA-AB5449A7C574}" dt="2024-05-23T21:26:51.673" v="33" actId="20577"/>
          <ac:spMkLst>
            <pc:docMk/>
            <pc:sldMk cId="189150402" sldId="262"/>
            <ac:spMk id="8" creationId="{B63AEA55-1F53-5B05-D041-F7CA2409BB54}"/>
          </ac:spMkLst>
        </pc:spChg>
        <pc:spChg chg="mod">
          <ac:chgData name="Alejandra Velasquez Morales" userId="ad95c17e-8f02-4e9b-bd37-0176cb0aa63f" providerId="ADAL" clId="{B5F97DA8-03B3-4DA2-A3DA-AB5449A7C574}" dt="2024-05-23T21:59:49.192" v="207" actId="1076"/>
          <ac:spMkLst>
            <pc:docMk/>
            <pc:sldMk cId="189150402" sldId="262"/>
            <ac:spMk id="9" creationId="{01ED3169-2950-3512-DFBE-D8F51FBE992E}"/>
          </ac:spMkLst>
        </pc:spChg>
        <pc:spChg chg="add mod">
          <ac:chgData name="Alejandra Velasquez Morales" userId="ad95c17e-8f02-4e9b-bd37-0176cb0aa63f" providerId="ADAL" clId="{B5F97DA8-03B3-4DA2-A3DA-AB5449A7C574}" dt="2024-05-23T22:14:23.689" v="741" actId="20577"/>
          <ac:spMkLst>
            <pc:docMk/>
            <pc:sldMk cId="189150402" sldId="262"/>
            <ac:spMk id="15" creationId="{C39A40ED-169C-F99C-38D7-33FD8B3D36E0}"/>
          </ac:spMkLst>
        </pc:spChg>
        <pc:spChg chg="mod">
          <ac:chgData name="Alejandra Velasquez Morales" userId="ad95c17e-8f02-4e9b-bd37-0176cb0aa63f" providerId="ADAL" clId="{B5F97DA8-03B3-4DA2-A3DA-AB5449A7C574}" dt="2024-05-23T21:27:14.877" v="37" actId="20577"/>
          <ac:spMkLst>
            <pc:docMk/>
            <pc:sldMk cId="189150402" sldId="262"/>
            <ac:spMk id="25" creationId="{8465A3E5-9F11-ABA0-E54C-EBBB7A802C4D}"/>
          </ac:spMkLst>
        </pc:spChg>
        <pc:spChg chg="mod">
          <ac:chgData name="Alejandra Velasquez Morales" userId="ad95c17e-8f02-4e9b-bd37-0176cb0aa63f" providerId="ADAL" clId="{B5F97DA8-03B3-4DA2-A3DA-AB5449A7C574}" dt="2024-05-23T22:14:31.549" v="744" actId="20577"/>
          <ac:spMkLst>
            <pc:docMk/>
            <pc:sldMk cId="189150402" sldId="262"/>
            <ac:spMk id="36" creationId="{E9027587-7432-B2FD-6B8F-F1844138D137}"/>
          </ac:spMkLst>
        </pc:spChg>
        <pc:spChg chg="mod">
          <ac:chgData name="Alejandra Velasquez Morales" userId="ad95c17e-8f02-4e9b-bd37-0176cb0aa63f" providerId="ADAL" clId="{B5F97DA8-03B3-4DA2-A3DA-AB5449A7C574}" dt="2024-05-23T22:01:16.543" v="223" actId="1076"/>
          <ac:spMkLst>
            <pc:docMk/>
            <pc:sldMk cId="189150402" sldId="262"/>
            <ac:spMk id="37" creationId="{9ED7B644-E0D4-4EB8-EF11-3230A968FFB4}"/>
          </ac:spMkLst>
        </pc:spChg>
        <pc:graphicFrameChg chg="add mod">
          <ac:chgData name="Alejandra Velasquez Morales" userId="ad95c17e-8f02-4e9b-bd37-0176cb0aa63f" providerId="ADAL" clId="{B5F97DA8-03B3-4DA2-A3DA-AB5449A7C574}" dt="2024-05-23T21:58:21.289" v="201" actId="403"/>
          <ac:graphicFrameMkLst>
            <pc:docMk/>
            <pc:sldMk cId="189150402" sldId="262"/>
            <ac:graphicFrameMk id="2" creationId="{43C76108-E441-DEF3-1F6C-25288892192E}"/>
          </ac:graphicFrameMkLst>
        </pc:graphicFrameChg>
        <pc:graphicFrameChg chg="del">
          <ac:chgData name="Alejandra Velasquez Morales" userId="ad95c17e-8f02-4e9b-bd37-0176cb0aa63f" providerId="ADAL" clId="{B5F97DA8-03B3-4DA2-A3DA-AB5449A7C574}" dt="2024-05-23T21:57:26.482" v="194" actId="478"/>
          <ac:graphicFrameMkLst>
            <pc:docMk/>
            <pc:sldMk cId="189150402" sldId="262"/>
            <ac:graphicFrameMk id="5" creationId="{43C76108-E441-DEF3-1F6C-25288892192E}"/>
          </ac:graphicFrameMkLst>
        </pc:graphicFrameChg>
        <pc:graphicFrameChg chg="del">
          <ac:chgData name="Alejandra Velasquez Morales" userId="ad95c17e-8f02-4e9b-bd37-0176cb0aa63f" providerId="ADAL" clId="{B5F97DA8-03B3-4DA2-A3DA-AB5449A7C574}" dt="2024-05-23T22:00:23.216" v="220" actId="478"/>
          <ac:graphicFrameMkLst>
            <pc:docMk/>
            <pc:sldMk cId="189150402" sldId="262"/>
            <ac:graphicFrameMk id="6" creationId="{B20B6D2A-4B35-B7A9-936B-CBBFDD9164D3}"/>
          </ac:graphicFrameMkLst>
        </pc:graphicFrameChg>
        <pc:graphicFrameChg chg="add mod modGraphic">
          <ac:chgData name="Alejandra Velasquez Morales" userId="ad95c17e-8f02-4e9b-bd37-0176cb0aa63f" providerId="ADAL" clId="{B5F97DA8-03B3-4DA2-A3DA-AB5449A7C574}" dt="2024-05-23T22:00:16.982" v="219" actId="1076"/>
          <ac:graphicFrameMkLst>
            <pc:docMk/>
            <pc:sldMk cId="189150402" sldId="262"/>
            <ac:graphicFrameMk id="12" creationId="{D4053E0E-B106-A264-1B31-DB6BB995DE73}"/>
          </ac:graphicFrameMkLst>
        </pc:graphicFrameChg>
        <pc:graphicFrameChg chg="add mod">
          <ac:chgData name="Alejandra Velasquez Morales" userId="ad95c17e-8f02-4e9b-bd37-0176cb0aa63f" providerId="ADAL" clId="{B5F97DA8-03B3-4DA2-A3DA-AB5449A7C574}" dt="2024-05-23T22:01:09.240" v="222" actId="1076"/>
          <ac:graphicFrameMkLst>
            <pc:docMk/>
            <pc:sldMk cId="189150402" sldId="262"/>
            <ac:graphicFrameMk id="13" creationId="{B20B6D2A-4B35-B7A9-936B-CBBFDD9164D3}"/>
          </ac:graphicFrameMkLst>
        </pc:graphicFrameChg>
        <pc:graphicFrameChg chg="del">
          <ac:chgData name="Alejandra Velasquez Morales" userId="ad95c17e-8f02-4e9b-bd37-0176cb0aa63f" providerId="ADAL" clId="{B5F97DA8-03B3-4DA2-A3DA-AB5449A7C574}" dt="2024-05-23T21:58:24.640" v="202" actId="478"/>
          <ac:graphicFrameMkLst>
            <pc:docMk/>
            <pc:sldMk cId="189150402" sldId="262"/>
            <ac:graphicFrameMk id="24" creationId="{6294DB34-3606-0A1A-1175-E43E34732B6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1"/>
          <c:order val="0"/>
          <c:tx>
            <c:strRef>
              <c:f>Tasas!$D$100</c:f>
              <c:strCache>
                <c:ptCount val="1"/>
                <c:pt idx="0">
                  <c:v>Femenino</c:v>
                </c:pt>
              </c:strCache>
            </c:strRef>
          </c:tx>
          <c:spPr>
            <a:solidFill>
              <a:schemeClr val="accent2">
                <a:lumMod val="40000"/>
                <a:lumOff val="60000"/>
              </a:schemeClr>
            </a:solidFill>
            <a:ln w="9525">
              <a:solidFill>
                <a:sysClr val="windowText" lastClr="000000"/>
              </a:solidFill>
            </a:ln>
            <a:effectLst/>
          </c:spPr>
          <c:invertIfNegative val="0"/>
          <c:cat>
            <c:strRef>
              <c:f>Tasas!$B$101:$B$114</c:f>
              <c:strCache>
                <c:ptCount val="14"/>
                <c:pt idx="0">
                  <c:v>&lt; 1 año</c:v>
                </c:pt>
                <c:pt idx="1">
                  <c:v>1 a 4</c:v>
                </c:pt>
                <c:pt idx="2">
                  <c:v>5 a 9</c:v>
                </c:pt>
                <c:pt idx="3">
                  <c:v>10 a 14</c:v>
                </c:pt>
                <c:pt idx="4">
                  <c:v>15 a 19</c:v>
                </c:pt>
                <c:pt idx="5">
                  <c:v>20 a 24</c:v>
                </c:pt>
                <c:pt idx="6">
                  <c:v>25 a 29</c:v>
                </c:pt>
                <c:pt idx="7">
                  <c:v>30 a 34</c:v>
                </c:pt>
                <c:pt idx="8">
                  <c:v>35 a 39</c:v>
                </c:pt>
                <c:pt idx="9">
                  <c:v>40 a 44</c:v>
                </c:pt>
                <c:pt idx="10">
                  <c:v>45 a 49</c:v>
                </c:pt>
                <c:pt idx="11">
                  <c:v>50 a 54</c:v>
                </c:pt>
                <c:pt idx="12">
                  <c:v>55 a 59</c:v>
                </c:pt>
                <c:pt idx="13">
                  <c:v>60 y más</c:v>
                </c:pt>
              </c:strCache>
            </c:strRef>
          </c:cat>
          <c:val>
            <c:numRef>
              <c:f>Tasas!$D$101:$D$114</c:f>
              <c:numCache>
                <c:formatCode>General</c:formatCode>
                <c:ptCount val="14"/>
                <c:pt idx="0">
                  <c:v>0</c:v>
                </c:pt>
                <c:pt idx="1">
                  <c:v>0</c:v>
                </c:pt>
                <c:pt idx="2">
                  <c:v>0</c:v>
                </c:pt>
                <c:pt idx="3">
                  <c:v>0</c:v>
                </c:pt>
                <c:pt idx="4">
                  <c:v>0</c:v>
                </c:pt>
                <c:pt idx="5">
                  <c:v>1</c:v>
                </c:pt>
                <c:pt idx="6">
                  <c:v>2</c:v>
                </c:pt>
                <c:pt idx="7">
                  <c:v>2</c:v>
                </c:pt>
                <c:pt idx="8">
                  <c:v>1</c:v>
                </c:pt>
                <c:pt idx="9">
                  <c:v>0</c:v>
                </c:pt>
                <c:pt idx="10">
                  <c:v>3</c:v>
                </c:pt>
                <c:pt idx="11">
                  <c:v>1</c:v>
                </c:pt>
                <c:pt idx="12">
                  <c:v>2</c:v>
                </c:pt>
                <c:pt idx="13">
                  <c:v>21</c:v>
                </c:pt>
              </c:numCache>
            </c:numRef>
          </c:val>
          <c:extLst>
            <c:ext xmlns:c16="http://schemas.microsoft.com/office/drawing/2014/chart" uri="{C3380CC4-5D6E-409C-BE32-E72D297353CC}">
              <c16:uniqueId val="{00000000-83C4-47C7-AA02-97DC7BC028FD}"/>
            </c:ext>
          </c:extLst>
        </c:ser>
        <c:ser>
          <c:idx val="0"/>
          <c:order val="1"/>
          <c:tx>
            <c:strRef>
              <c:f>Tasas!$C$100</c:f>
              <c:strCache>
                <c:ptCount val="1"/>
                <c:pt idx="0">
                  <c:v>Masculino</c:v>
                </c:pt>
              </c:strCache>
            </c:strRef>
          </c:tx>
          <c:spPr>
            <a:solidFill>
              <a:schemeClr val="accent1">
                <a:lumMod val="40000"/>
                <a:lumOff val="60000"/>
              </a:schemeClr>
            </a:solidFill>
            <a:ln>
              <a:solidFill>
                <a:sysClr val="windowText" lastClr="000000"/>
              </a:solidFill>
            </a:ln>
            <a:effectLst/>
          </c:spPr>
          <c:invertIfNegative val="0"/>
          <c:cat>
            <c:strRef>
              <c:f>Tasas!$B$101:$B$114</c:f>
              <c:strCache>
                <c:ptCount val="14"/>
                <c:pt idx="0">
                  <c:v>&lt; 1 año</c:v>
                </c:pt>
                <c:pt idx="1">
                  <c:v>1 a 4</c:v>
                </c:pt>
                <c:pt idx="2">
                  <c:v>5 a 9</c:v>
                </c:pt>
                <c:pt idx="3">
                  <c:v>10 a 14</c:v>
                </c:pt>
                <c:pt idx="4">
                  <c:v>15 a 19</c:v>
                </c:pt>
                <c:pt idx="5">
                  <c:v>20 a 24</c:v>
                </c:pt>
                <c:pt idx="6">
                  <c:v>25 a 29</c:v>
                </c:pt>
                <c:pt idx="7">
                  <c:v>30 a 34</c:v>
                </c:pt>
                <c:pt idx="8">
                  <c:v>35 a 39</c:v>
                </c:pt>
                <c:pt idx="9">
                  <c:v>40 a 44</c:v>
                </c:pt>
                <c:pt idx="10">
                  <c:v>45 a 49</c:v>
                </c:pt>
                <c:pt idx="11">
                  <c:v>50 a 54</c:v>
                </c:pt>
                <c:pt idx="12">
                  <c:v>55 a 59</c:v>
                </c:pt>
                <c:pt idx="13">
                  <c:v>60 y más</c:v>
                </c:pt>
              </c:strCache>
            </c:strRef>
          </c:cat>
          <c:val>
            <c:numRef>
              <c:f>Tasas!$C$101:$C$114</c:f>
              <c:numCache>
                <c:formatCode>General</c:formatCode>
                <c:ptCount val="14"/>
                <c:pt idx="0">
                  <c:v>0</c:v>
                </c:pt>
                <c:pt idx="1">
                  <c:v>0</c:v>
                </c:pt>
                <c:pt idx="2">
                  <c:v>0</c:v>
                </c:pt>
                <c:pt idx="3">
                  <c:v>0</c:v>
                </c:pt>
                <c:pt idx="4">
                  <c:v>0</c:v>
                </c:pt>
                <c:pt idx="5">
                  <c:v>-2</c:v>
                </c:pt>
                <c:pt idx="6">
                  <c:v>-2</c:v>
                </c:pt>
                <c:pt idx="7">
                  <c:v>-2</c:v>
                </c:pt>
                <c:pt idx="8">
                  <c:v>-3</c:v>
                </c:pt>
                <c:pt idx="9">
                  <c:v>-3</c:v>
                </c:pt>
                <c:pt idx="10">
                  <c:v>-4</c:v>
                </c:pt>
                <c:pt idx="11">
                  <c:v>-3</c:v>
                </c:pt>
                <c:pt idx="12">
                  <c:v>-1</c:v>
                </c:pt>
                <c:pt idx="13">
                  <c:v>-6</c:v>
                </c:pt>
              </c:numCache>
            </c:numRef>
          </c:val>
          <c:extLst>
            <c:ext xmlns:c16="http://schemas.microsoft.com/office/drawing/2014/chart" uri="{C3380CC4-5D6E-409C-BE32-E72D297353CC}">
              <c16:uniqueId val="{00000001-83C4-47C7-AA02-97DC7BC028FD}"/>
            </c:ext>
          </c:extLst>
        </c:ser>
        <c:dLbls>
          <c:showLegendKey val="0"/>
          <c:showVal val="0"/>
          <c:showCatName val="0"/>
          <c:showSerName val="0"/>
          <c:showPercent val="0"/>
          <c:showBubbleSize val="0"/>
        </c:dLbls>
        <c:gapWidth val="0"/>
        <c:overlap val="100"/>
        <c:axId val="-771744352"/>
        <c:axId val="-771742720"/>
      </c:barChart>
      <c:catAx>
        <c:axId val="-7717443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Rango</a:t>
                </a:r>
                <a:r>
                  <a:rPr lang="en-US" baseline="0"/>
                  <a:t> de edad</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900" b="0" i="0" u="none" strike="noStrike" kern="1200" baseline="0">
                <a:solidFill>
                  <a:schemeClr val="tx1">
                    <a:lumMod val="65000"/>
                    <a:lumOff val="35000"/>
                  </a:schemeClr>
                </a:solidFill>
                <a:latin typeface="+mn-lt"/>
                <a:ea typeface="+mn-ea"/>
                <a:cs typeface="+mn-cs"/>
              </a:defRPr>
            </a:pPr>
            <a:endParaRPr lang="es-CO"/>
          </a:p>
        </c:txPr>
        <c:crossAx val="-771742720"/>
        <c:crosses val="autoZero"/>
        <c:auto val="1"/>
        <c:lblAlgn val="ctr"/>
        <c:lblOffset val="100"/>
        <c:tickLblSkip val="1"/>
        <c:noMultiLvlLbl val="0"/>
      </c:catAx>
      <c:valAx>
        <c:axId val="-771742720"/>
        <c:scaling>
          <c:orientation val="minMax"/>
          <c:max val="12"/>
          <c:min val="-12"/>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71744352"/>
        <c:crossesAt val="1"/>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[BD 340_2020_2024.xlsx]TD!TablaDinámica11</c:name>
    <c:fmtId val="9"/>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s>
    <c:plotArea>
      <c:layout/>
      <c:pieChart>
        <c:varyColors val="1"/>
        <c:ser>
          <c:idx val="0"/>
          <c:order val="0"/>
          <c:tx>
            <c:strRef>
              <c:f>TD!$AW$22</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85-48A8-896A-FB2F1D7DE5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85-48A8-896A-FB2F1D7DE5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685-48A8-896A-FB2F1D7DE5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685-48A8-896A-FB2F1D7DE5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685-48A8-896A-FB2F1D7DE5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685-48A8-896A-FB2F1D7DE50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TD!$AV$23:$AV$29</c:f>
              <c:strCache>
                <c:ptCount val="6"/>
                <c:pt idx="0">
                  <c:v>1</c:v>
                </c:pt>
                <c:pt idx="1">
                  <c:v>2</c:v>
                </c:pt>
                <c:pt idx="2">
                  <c:v>3</c:v>
                </c:pt>
                <c:pt idx="3">
                  <c:v>4</c:v>
                </c:pt>
                <c:pt idx="4">
                  <c:v>5</c:v>
                </c:pt>
                <c:pt idx="5">
                  <c:v>(en blanco)</c:v>
                </c:pt>
              </c:strCache>
            </c:strRef>
          </c:cat>
          <c:val>
            <c:numRef>
              <c:f>TD!$AW$23:$AW$29</c:f>
              <c:numCache>
                <c:formatCode>General</c:formatCode>
                <c:ptCount val="6"/>
                <c:pt idx="0">
                  <c:v>17</c:v>
                </c:pt>
                <c:pt idx="1">
                  <c:v>35</c:v>
                </c:pt>
                <c:pt idx="2">
                  <c:v>6</c:v>
                </c:pt>
                <c:pt idx="3">
                  <c:v>2</c:v>
                </c:pt>
                <c:pt idx="4">
                  <c:v>1</c:v>
                </c:pt>
                <c:pt idx="5">
                  <c:v>1</c:v>
                </c:pt>
              </c:numCache>
            </c:numRef>
          </c:val>
          <c:extLst>
            <c:ext xmlns:c16="http://schemas.microsoft.com/office/drawing/2014/chart" uri="{C3380CC4-5D6E-409C-BE32-E72D297353CC}">
              <c16:uniqueId val="{0000000C-1685-48A8-896A-FB2F1D7DE50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358705161854769E-2"/>
          <c:y val="8.4251239428404789E-2"/>
          <c:w val="0.85541207349081361"/>
          <c:h val="0.67929790026246717"/>
        </c:manualLayout>
      </c:layout>
      <c:barChart>
        <c:barDir val="col"/>
        <c:grouping val="clustered"/>
        <c:varyColors val="0"/>
        <c:ser>
          <c:idx val="0"/>
          <c:order val="0"/>
          <c:tx>
            <c:strRef>
              <c:f>Tasas!$C$3</c:f>
              <c:strCache>
                <c:ptCount val="1"/>
                <c:pt idx="0">
                  <c:v>Casos notificados</c:v>
                </c:pt>
              </c:strCache>
            </c:strRef>
          </c:tx>
          <c:spPr>
            <a:solidFill>
              <a:schemeClr val="accent1">
                <a:lumMod val="40000"/>
                <a:lumOff val="60000"/>
              </a:schemeClr>
            </a:solidFill>
            <a:ln>
              <a:solidFill>
                <a:schemeClr val="accent1">
                  <a:lumMod val="20000"/>
                  <a:lumOff val="80000"/>
                </a:schemeClr>
              </a:solidFill>
            </a:ln>
            <a:effectLst/>
          </c:spPr>
          <c:invertIfNegative val="0"/>
          <c:dPt>
            <c:idx val="1"/>
            <c:invertIfNegative val="0"/>
            <c:bubble3D val="0"/>
            <c:spPr>
              <a:solidFill>
                <a:schemeClr val="accent1">
                  <a:lumMod val="40000"/>
                  <a:lumOff val="60000"/>
                </a:schemeClr>
              </a:solidFill>
              <a:ln>
                <a:solidFill>
                  <a:schemeClr val="accent1">
                    <a:lumMod val="20000"/>
                    <a:lumOff val="80000"/>
                  </a:schemeClr>
                </a:solidFill>
              </a:ln>
              <a:effectLst/>
            </c:spPr>
            <c:extLst>
              <c:ext xmlns:c16="http://schemas.microsoft.com/office/drawing/2014/chart" uri="{C3380CC4-5D6E-409C-BE32-E72D297353CC}">
                <c16:uniqueId val="{00000001-AA5F-42C7-A88B-B07879E26EA7}"/>
              </c:ext>
            </c:extLst>
          </c:dPt>
          <c:dPt>
            <c:idx val="2"/>
            <c:invertIfNegative val="0"/>
            <c:bubble3D val="0"/>
            <c:spPr>
              <a:solidFill>
                <a:schemeClr val="accent1">
                  <a:lumMod val="40000"/>
                  <a:lumOff val="60000"/>
                </a:schemeClr>
              </a:solidFill>
              <a:ln>
                <a:solidFill>
                  <a:schemeClr val="accent1">
                    <a:lumMod val="20000"/>
                    <a:lumOff val="80000"/>
                  </a:schemeClr>
                </a:solidFill>
              </a:ln>
              <a:effectLst/>
            </c:spPr>
            <c:extLst>
              <c:ext xmlns:c16="http://schemas.microsoft.com/office/drawing/2014/chart" uri="{C3380CC4-5D6E-409C-BE32-E72D297353CC}">
                <c16:uniqueId val="{00000003-AA5F-42C7-A88B-B07879E26EA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1"/>
            <c:trendlineLbl>
              <c:layout>
                <c:manualLayout>
                  <c:x val="-4.838748819270991E-2"/>
                  <c:y val="-0.1342628979888152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rendlineLbl>
          </c:trendline>
          <c:cat>
            <c:numRef>
              <c:f>Tasas!$B$4:$B$8</c:f>
              <c:numCache>
                <c:formatCode>General</c:formatCode>
                <c:ptCount val="5"/>
                <c:pt idx="0">
                  <c:v>2020</c:v>
                </c:pt>
                <c:pt idx="1">
                  <c:v>2021</c:v>
                </c:pt>
                <c:pt idx="2">
                  <c:v>2022</c:v>
                </c:pt>
                <c:pt idx="3">
                  <c:v>2023</c:v>
                </c:pt>
                <c:pt idx="4">
                  <c:v>2024</c:v>
                </c:pt>
              </c:numCache>
            </c:numRef>
          </c:cat>
          <c:val>
            <c:numRef>
              <c:f>Tasas!$C$4:$C$8</c:f>
              <c:numCache>
                <c:formatCode>General</c:formatCode>
                <c:ptCount val="5"/>
                <c:pt idx="0">
                  <c:v>13</c:v>
                </c:pt>
                <c:pt idx="1">
                  <c:v>30</c:v>
                </c:pt>
                <c:pt idx="2">
                  <c:v>34</c:v>
                </c:pt>
                <c:pt idx="3">
                  <c:v>53</c:v>
                </c:pt>
                <c:pt idx="4">
                  <c:v>62</c:v>
                </c:pt>
              </c:numCache>
            </c:numRef>
          </c:val>
          <c:extLst>
            <c:ext xmlns:c16="http://schemas.microsoft.com/office/drawing/2014/chart" uri="{C3380CC4-5D6E-409C-BE32-E72D297353CC}">
              <c16:uniqueId val="{00000005-AA5F-42C7-A88B-B07879E26EA7}"/>
            </c:ext>
          </c:extLst>
        </c:ser>
        <c:dLbls>
          <c:showLegendKey val="0"/>
          <c:showVal val="0"/>
          <c:showCatName val="0"/>
          <c:showSerName val="0"/>
          <c:showPercent val="0"/>
          <c:showBubbleSize val="0"/>
        </c:dLbls>
        <c:gapWidth val="219"/>
        <c:overlap val="-27"/>
        <c:axId val="602603024"/>
        <c:axId val="602596304"/>
      </c:barChart>
      <c:lineChart>
        <c:grouping val="standard"/>
        <c:varyColors val="0"/>
        <c:ser>
          <c:idx val="1"/>
          <c:order val="1"/>
          <c:tx>
            <c:strRef>
              <c:f>Tasas!$D$3</c:f>
              <c:strCache>
                <c:ptCount val="1"/>
                <c:pt idx="0">
                  <c:v>Tasa</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Tasas!$B$4:$B$6</c:f>
              <c:numCache>
                <c:formatCode>General</c:formatCode>
                <c:ptCount val="3"/>
                <c:pt idx="0">
                  <c:v>2020</c:v>
                </c:pt>
                <c:pt idx="1">
                  <c:v>2021</c:v>
                </c:pt>
                <c:pt idx="2">
                  <c:v>2022</c:v>
                </c:pt>
              </c:numCache>
            </c:numRef>
          </c:cat>
          <c:val>
            <c:numRef>
              <c:f>Tasas!$D$4:$D$8</c:f>
              <c:numCache>
                <c:formatCode>0.0</c:formatCode>
                <c:ptCount val="5"/>
                <c:pt idx="0">
                  <c:v>1.2774956368610557</c:v>
                </c:pt>
                <c:pt idx="1">
                  <c:v>2.9066021530171011</c:v>
                </c:pt>
                <c:pt idx="2">
                  <c:v>3.2592493181938007</c:v>
                </c:pt>
                <c:pt idx="3">
                  <c:v>5.0379509797864097</c:v>
                </c:pt>
                <c:pt idx="4">
                  <c:v>5.8511210559197302</c:v>
                </c:pt>
              </c:numCache>
            </c:numRef>
          </c:val>
          <c:smooth val="0"/>
          <c:extLst>
            <c:ext xmlns:c16="http://schemas.microsoft.com/office/drawing/2014/chart" uri="{C3380CC4-5D6E-409C-BE32-E72D297353CC}">
              <c16:uniqueId val="{00000006-AA5F-42C7-A88B-B07879E26EA7}"/>
            </c:ext>
          </c:extLst>
        </c:ser>
        <c:dLbls>
          <c:showLegendKey val="0"/>
          <c:showVal val="0"/>
          <c:showCatName val="0"/>
          <c:showSerName val="0"/>
          <c:showPercent val="0"/>
          <c:showBubbleSize val="0"/>
        </c:dLbls>
        <c:marker val="1"/>
        <c:smooth val="0"/>
        <c:axId val="602605904"/>
        <c:axId val="602582384"/>
      </c:lineChart>
      <c:catAx>
        <c:axId val="60260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02596304"/>
        <c:crosses val="autoZero"/>
        <c:auto val="1"/>
        <c:lblAlgn val="ctr"/>
        <c:lblOffset val="100"/>
        <c:noMultiLvlLbl val="0"/>
      </c:catAx>
      <c:valAx>
        <c:axId val="60259630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Casos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crossAx val="602603024"/>
        <c:crosses val="autoZero"/>
        <c:crossBetween val="between"/>
      </c:valAx>
      <c:valAx>
        <c:axId val="60258238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sz="800" baseline="0"/>
                  <a:t> Tasa de incidencia</a:t>
                </a:r>
                <a:r>
                  <a:rPr lang="es-CO" sz="800"/>
                  <a:t> X 100 .000 habitantes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crossAx val="602605904"/>
        <c:crosses val="max"/>
        <c:crossBetween val="between"/>
      </c:valAx>
      <c:catAx>
        <c:axId val="602605904"/>
        <c:scaling>
          <c:orientation val="minMax"/>
        </c:scaling>
        <c:delete val="1"/>
        <c:axPos val="t"/>
        <c:numFmt formatCode="General" sourceLinked="1"/>
        <c:majorTickMark val="out"/>
        <c:minorTickMark val="none"/>
        <c:tickLblPos val="nextTo"/>
        <c:crossAx val="602582384"/>
        <c:crosses val="max"/>
        <c:auto val="1"/>
        <c:lblAlgn val="ctr"/>
        <c:lblOffset val="100"/>
        <c:tickMarkSkip val="1"/>
        <c:noMultiLvlLbl val="1"/>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58705161854772E-2"/>
          <c:y val="5.5555555555555552E-2"/>
          <c:w val="0.90286351706036749"/>
          <c:h val="0.79081802274715662"/>
        </c:manualLayout>
      </c:layout>
      <c:barChart>
        <c:barDir val="col"/>
        <c:grouping val="clustered"/>
        <c:varyColors val="0"/>
        <c:ser>
          <c:idx val="0"/>
          <c:order val="0"/>
          <c:tx>
            <c:strRef>
              <c:f>Hoja4!$AA$3</c:f>
              <c:strCache>
                <c:ptCount val="1"/>
                <c:pt idx="0">
                  <c:v>Clasificación</c:v>
                </c:pt>
              </c:strCache>
            </c:strRef>
          </c:tx>
          <c:spPr>
            <a:solidFill>
              <a:schemeClr val="accent1"/>
            </a:solidFill>
            <a:ln>
              <a:noFill/>
            </a:ln>
            <a:effectLst/>
          </c:spPr>
          <c:invertIfNegative val="0"/>
          <c:cat>
            <c:strRef>
              <c:f>Hoja4!$AA$4:$AA$7</c:f>
              <c:strCache>
                <c:ptCount val="4"/>
                <c:pt idx="0">
                  <c:v>Hepatitis C</c:v>
                </c:pt>
                <c:pt idx="1">
                  <c:v>Hepatitis B crónica</c:v>
                </c:pt>
                <c:pt idx="2">
                  <c:v>Paciente con resultado positivo para HBsAg a clasificar</c:v>
                </c:pt>
                <c:pt idx="3">
                  <c:v>Hepatitis B Aguda</c:v>
                </c:pt>
              </c:strCache>
            </c:strRef>
          </c:cat>
          <c:val>
            <c:numRef>
              <c:f>Hoja4!$AA$4:$AA$5</c:f>
              <c:numCache>
                <c:formatCode>General</c:formatCode>
                <c:ptCount val="2"/>
                <c:pt idx="0">
                  <c:v>0</c:v>
                </c:pt>
                <c:pt idx="1">
                  <c:v>0</c:v>
                </c:pt>
              </c:numCache>
            </c:numRef>
          </c:val>
          <c:extLst>
            <c:ext xmlns:c16="http://schemas.microsoft.com/office/drawing/2014/chart" uri="{C3380CC4-5D6E-409C-BE32-E72D297353CC}">
              <c16:uniqueId val="{00000000-1666-4CE7-AB5D-4367073B3FD6}"/>
            </c:ext>
          </c:extLst>
        </c:ser>
        <c:ser>
          <c:idx val="1"/>
          <c:order val="1"/>
          <c:tx>
            <c:strRef>
              <c:f>Hoja4!$AB$3</c:f>
              <c:strCache>
                <c:ptCount val="1"/>
                <c:pt idx="0">
                  <c:v>n</c:v>
                </c:pt>
              </c:strCache>
            </c:strRef>
          </c:tx>
          <c:spPr>
            <a:solidFill>
              <a:schemeClr val="accent5">
                <a:lumMod val="40000"/>
                <a:lumOff val="60000"/>
              </a:schemeClr>
            </a:solidFill>
            <a:ln>
              <a:noFill/>
            </a:ln>
            <a:effectLst/>
          </c:spPr>
          <c:invertIfNegative val="0"/>
          <c:dLbls>
            <c:spPr>
              <a:solidFill>
                <a:schemeClr val="lt1"/>
              </a:solidFill>
              <a:ln w="28575">
                <a:solidFill>
                  <a:schemeClr val="accent6"/>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upArrow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Hoja4!$AA$4:$AA$7</c:f>
              <c:strCache>
                <c:ptCount val="4"/>
                <c:pt idx="0">
                  <c:v>Hepatitis C</c:v>
                </c:pt>
                <c:pt idx="1">
                  <c:v>Hepatitis B crónica</c:v>
                </c:pt>
                <c:pt idx="2">
                  <c:v>Paciente con resultado positivo para HBsAg a clasificar</c:v>
                </c:pt>
                <c:pt idx="3">
                  <c:v>Hepatitis B Aguda</c:v>
                </c:pt>
              </c:strCache>
            </c:strRef>
          </c:cat>
          <c:val>
            <c:numRef>
              <c:f>Hoja4!$AB$4:$AB$7</c:f>
              <c:numCache>
                <c:formatCode>General</c:formatCode>
                <c:ptCount val="4"/>
                <c:pt idx="0">
                  <c:v>39</c:v>
                </c:pt>
                <c:pt idx="1">
                  <c:v>13</c:v>
                </c:pt>
                <c:pt idx="2">
                  <c:v>7</c:v>
                </c:pt>
                <c:pt idx="3">
                  <c:v>3</c:v>
                </c:pt>
              </c:numCache>
            </c:numRef>
          </c:val>
          <c:extLst>
            <c:ext xmlns:c16="http://schemas.microsoft.com/office/drawing/2014/chart" uri="{C3380CC4-5D6E-409C-BE32-E72D297353CC}">
              <c16:uniqueId val="{00000001-1666-4CE7-AB5D-4367073B3FD6}"/>
            </c:ext>
          </c:extLst>
        </c:ser>
        <c:dLbls>
          <c:showLegendKey val="0"/>
          <c:showVal val="0"/>
          <c:showCatName val="0"/>
          <c:showSerName val="0"/>
          <c:showPercent val="0"/>
          <c:showBubbleSize val="0"/>
        </c:dLbls>
        <c:gapWidth val="219"/>
        <c:overlap val="-27"/>
        <c:axId val="1230389104"/>
        <c:axId val="800865936"/>
      </c:barChart>
      <c:catAx>
        <c:axId val="123038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800865936"/>
        <c:crosses val="autoZero"/>
        <c:auto val="1"/>
        <c:lblAlgn val="ctr"/>
        <c:lblOffset val="100"/>
        <c:noMultiLvlLbl val="0"/>
      </c:catAx>
      <c:valAx>
        <c:axId val="8008659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3038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471333782392252E-2"/>
          <c:y val="4.7675804529201428E-2"/>
          <c:w val="0.90089641449686042"/>
          <c:h val="0.78473060354940738"/>
        </c:manualLayout>
      </c:layout>
      <c:lineChart>
        <c:grouping val="standard"/>
        <c:varyColors val="0"/>
        <c:ser>
          <c:idx val="0"/>
          <c:order val="0"/>
          <c:tx>
            <c:strRef>
              <c:f>Tasas!$C$147</c:f>
              <c:strCache>
                <c:ptCount val="1"/>
                <c:pt idx="0">
                  <c:v>Casos</c:v>
                </c:pt>
              </c:strCache>
            </c:strRef>
          </c:tx>
          <c:spPr>
            <a:ln w="38100" cap="flat" cmpd="dbl" algn="ctr">
              <a:solidFill>
                <a:schemeClr val="accent1"/>
              </a:solidFill>
              <a:miter lim="800000"/>
            </a:ln>
            <a:effectLst/>
          </c:spPr>
          <c:marker>
            <c:symbol val="none"/>
          </c:marker>
          <c:cat>
            <c:numRef>
              <c:f>Tasas!$B$148:$B$178</c:f>
              <c:numCache>
                <c:formatCode>General</c:formatCode>
                <c:ptCount val="31"/>
                <c:pt idx="0">
                  <c:v>3</c:v>
                </c:pt>
                <c:pt idx="1">
                  <c:v>4</c:v>
                </c:pt>
                <c:pt idx="2">
                  <c:v>5</c:v>
                </c:pt>
                <c:pt idx="3">
                  <c:v>6</c:v>
                </c:pt>
                <c:pt idx="4">
                  <c:v>7</c:v>
                </c:pt>
                <c:pt idx="5">
                  <c:v>8</c:v>
                </c:pt>
                <c:pt idx="6">
                  <c:v>9</c:v>
                </c:pt>
                <c:pt idx="7">
                  <c:v>10</c:v>
                </c:pt>
                <c:pt idx="8">
                  <c:v>11</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27</c:v>
                </c:pt>
                <c:pt idx="23">
                  <c:v>29</c:v>
                </c:pt>
                <c:pt idx="24">
                  <c:v>30</c:v>
                </c:pt>
                <c:pt idx="25">
                  <c:v>31</c:v>
                </c:pt>
                <c:pt idx="26">
                  <c:v>32</c:v>
                </c:pt>
                <c:pt idx="27">
                  <c:v>33</c:v>
                </c:pt>
                <c:pt idx="28">
                  <c:v>35</c:v>
                </c:pt>
                <c:pt idx="29">
                  <c:v>37</c:v>
                </c:pt>
                <c:pt idx="30">
                  <c:v>38</c:v>
                </c:pt>
              </c:numCache>
            </c:numRef>
          </c:cat>
          <c:val>
            <c:numRef>
              <c:f>Tasas!$C$148:$C$178</c:f>
              <c:numCache>
                <c:formatCode>General</c:formatCode>
                <c:ptCount val="31"/>
                <c:pt idx="0">
                  <c:v>1</c:v>
                </c:pt>
                <c:pt idx="1">
                  <c:v>1</c:v>
                </c:pt>
                <c:pt idx="2">
                  <c:v>5</c:v>
                </c:pt>
                <c:pt idx="3">
                  <c:v>1</c:v>
                </c:pt>
                <c:pt idx="4">
                  <c:v>1</c:v>
                </c:pt>
                <c:pt idx="5">
                  <c:v>2</c:v>
                </c:pt>
                <c:pt idx="6">
                  <c:v>1</c:v>
                </c:pt>
                <c:pt idx="7">
                  <c:v>1</c:v>
                </c:pt>
                <c:pt idx="8">
                  <c:v>4</c:v>
                </c:pt>
                <c:pt idx="9">
                  <c:v>1</c:v>
                </c:pt>
                <c:pt idx="10">
                  <c:v>1</c:v>
                </c:pt>
                <c:pt idx="11">
                  <c:v>2</c:v>
                </c:pt>
                <c:pt idx="12">
                  <c:v>3</c:v>
                </c:pt>
                <c:pt idx="13">
                  <c:v>1</c:v>
                </c:pt>
                <c:pt idx="14">
                  <c:v>1</c:v>
                </c:pt>
                <c:pt idx="15">
                  <c:v>4</c:v>
                </c:pt>
                <c:pt idx="16">
                  <c:v>2</c:v>
                </c:pt>
                <c:pt idx="17">
                  <c:v>2</c:v>
                </c:pt>
                <c:pt idx="18">
                  <c:v>3</c:v>
                </c:pt>
                <c:pt idx="19">
                  <c:v>4</c:v>
                </c:pt>
                <c:pt idx="20">
                  <c:v>3</c:v>
                </c:pt>
                <c:pt idx="21">
                  <c:v>2</c:v>
                </c:pt>
                <c:pt idx="22">
                  <c:v>2</c:v>
                </c:pt>
                <c:pt idx="23">
                  <c:v>2</c:v>
                </c:pt>
                <c:pt idx="24">
                  <c:v>1</c:v>
                </c:pt>
                <c:pt idx="25">
                  <c:v>1</c:v>
                </c:pt>
                <c:pt idx="26">
                  <c:v>2</c:v>
                </c:pt>
                <c:pt idx="27">
                  <c:v>1</c:v>
                </c:pt>
                <c:pt idx="28">
                  <c:v>4</c:v>
                </c:pt>
                <c:pt idx="29">
                  <c:v>1</c:v>
                </c:pt>
                <c:pt idx="30">
                  <c:v>2</c:v>
                </c:pt>
              </c:numCache>
            </c:numRef>
          </c:val>
          <c:smooth val="0"/>
          <c:extLst>
            <c:ext xmlns:c16="http://schemas.microsoft.com/office/drawing/2014/chart" uri="{C3380CC4-5D6E-409C-BE32-E72D297353CC}">
              <c16:uniqueId val="{00000000-7263-4FB9-8E91-626317679B0C}"/>
            </c:ext>
          </c:extLst>
        </c:ser>
        <c:dLbls>
          <c:showLegendKey val="0"/>
          <c:showVal val="0"/>
          <c:showCatName val="0"/>
          <c:showSerName val="0"/>
          <c:showPercent val="0"/>
          <c:showBubbleSize val="0"/>
        </c:dLbls>
        <c:smooth val="0"/>
        <c:axId val="1516559328"/>
        <c:axId val="1516559808"/>
      </c:lineChart>
      <c:catAx>
        <c:axId val="1516559328"/>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CO"/>
                  <a:t>SEMANA</a:t>
                </a:r>
                <a:r>
                  <a:rPr lang="es-CO" baseline="0"/>
                  <a:t> EPIDEMIOLÓGICA</a:t>
                </a:r>
                <a:endParaRPr lang="es-CO"/>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16559808"/>
        <c:crosses val="autoZero"/>
        <c:auto val="1"/>
        <c:lblAlgn val="ctr"/>
        <c:lblOffset val="100"/>
        <c:noMultiLvlLbl val="0"/>
      </c:catAx>
      <c:valAx>
        <c:axId val="1516559808"/>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CO"/>
                  <a:t>CASOS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1655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88D6916-3340-6549-86C8-1E4452CCF669}" type="datetimeFigureOut">
              <a:rPr lang="es-ES" smtClean="0"/>
              <a:t>17/10/2024</a:t>
            </a:fld>
            <a:endParaRPr lang="es-ES"/>
          </a:p>
        </p:txBody>
      </p:sp>
      <p:sp>
        <p:nvSpPr>
          <p:cNvPr id="4" name="Marcador de imagen de diapositiva 3"/>
          <p:cNvSpPr>
            <a:spLocks noGrp="1" noRot="1" noChangeAspect="1"/>
          </p:cNvSpPr>
          <p:nvPr>
            <p:ph type="sldImg" idx="2"/>
          </p:nvPr>
        </p:nvSpPr>
        <p:spPr>
          <a:xfrm>
            <a:off x="4067175" y="514350"/>
            <a:ext cx="1009650" cy="25717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BEC1E5B-CE13-5F48-91DD-DFF6096CA92D}" type="slidenum">
              <a:rPr lang="es-ES" smtClean="0"/>
              <a:t>‹Nº›</a:t>
            </a:fld>
            <a:endParaRPr lang="es-ES"/>
          </a:p>
        </p:txBody>
      </p:sp>
    </p:spTree>
    <p:extLst>
      <p:ext uri="{BB962C8B-B14F-4D97-AF65-F5344CB8AC3E}">
        <p14:creationId xmlns:p14="http://schemas.microsoft.com/office/powerpoint/2010/main" val="227116104"/>
      </p:ext>
    </p:extLst>
  </p:cSld>
  <p:clrMap bg1="lt1" tx1="dk1" bg2="lt2" tx2="dk2" accent1="accent1" accent2="accent2" accent3="accent3" accent4="accent4" accent5="accent5" accent6="accent6" hlink="hlink" folHlink="folHlink"/>
  <p:notesStyle>
    <a:lvl1pPr marL="0" algn="l" defTabSz="673776" rtl="0" eaLnBrk="1" latinLnBrk="0" hangingPunct="1">
      <a:defRPr sz="1800" kern="1200">
        <a:solidFill>
          <a:schemeClr val="tx1"/>
        </a:solidFill>
        <a:latin typeface="+mn-lt"/>
        <a:ea typeface="+mn-ea"/>
        <a:cs typeface="+mn-cs"/>
      </a:defRPr>
    </a:lvl1pPr>
    <a:lvl2pPr marL="673776" algn="l" defTabSz="673776" rtl="0" eaLnBrk="1" latinLnBrk="0" hangingPunct="1">
      <a:defRPr sz="1800" kern="1200">
        <a:solidFill>
          <a:schemeClr val="tx1"/>
        </a:solidFill>
        <a:latin typeface="+mn-lt"/>
        <a:ea typeface="+mn-ea"/>
        <a:cs typeface="+mn-cs"/>
      </a:defRPr>
    </a:lvl2pPr>
    <a:lvl3pPr marL="1347551" algn="l" defTabSz="673776" rtl="0" eaLnBrk="1" latinLnBrk="0" hangingPunct="1">
      <a:defRPr sz="1800" kern="1200">
        <a:solidFill>
          <a:schemeClr val="tx1"/>
        </a:solidFill>
        <a:latin typeface="+mn-lt"/>
        <a:ea typeface="+mn-ea"/>
        <a:cs typeface="+mn-cs"/>
      </a:defRPr>
    </a:lvl3pPr>
    <a:lvl4pPr marL="2021327" algn="l" defTabSz="673776" rtl="0" eaLnBrk="1" latinLnBrk="0" hangingPunct="1">
      <a:defRPr sz="1800" kern="1200">
        <a:solidFill>
          <a:schemeClr val="tx1"/>
        </a:solidFill>
        <a:latin typeface="+mn-lt"/>
        <a:ea typeface="+mn-ea"/>
        <a:cs typeface="+mn-cs"/>
      </a:defRPr>
    </a:lvl4pPr>
    <a:lvl5pPr marL="2695103" algn="l" defTabSz="673776" rtl="0" eaLnBrk="1" latinLnBrk="0" hangingPunct="1">
      <a:defRPr sz="1800" kern="1200">
        <a:solidFill>
          <a:schemeClr val="tx1"/>
        </a:solidFill>
        <a:latin typeface="+mn-lt"/>
        <a:ea typeface="+mn-ea"/>
        <a:cs typeface="+mn-cs"/>
      </a:defRPr>
    </a:lvl5pPr>
    <a:lvl6pPr marL="3368878" algn="l" defTabSz="673776" rtl="0" eaLnBrk="1" latinLnBrk="0" hangingPunct="1">
      <a:defRPr sz="1800" kern="1200">
        <a:solidFill>
          <a:schemeClr val="tx1"/>
        </a:solidFill>
        <a:latin typeface="+mn-lt"/>
        <a:ea typeface="+mn-ea"/>
        <a:cs typeface="+mn-cs"/>
      </a:defRPr>
    </a:lvl6pPr>
    <a:lvl7pPr marL="4042654" algn="l" defTabSz="673776" rtl="0" eaLnBrk="1" latinLnBrk="0" hangingPunct="1">
      <a:defRPr sz="1800" kern="1200">
        <a:solidFill>
          <a:schemeClr val="tx1"/>
        </a:solidFill>
        <a:latin typeface="+mn-lt"/>
        <a:ea typeface="+mn-ea"/>
        <a:cs typeface="+mn-cs"/>
      </a:defRPr>
    </a:lvl7pPr>
    <a:lvl8pPr marL="4716429" algn="l" defTabSz="673776" rtl="0" eaLnBrk="1" latinLnBrk="0" hangingPunct="1">
      <a:defRPr sz="1800" kern="1200">
        <a:solidFill>
          <a:schemeClr val="tx1"/>
        </a:solidFill>
        <a:latin typeface="+mn-lt"/>
        <a:ea typeface="+mn-ea"/>
        <a:cs typeface="+mn-cs"/>
      </a:defRPr>
    </a:lvl8pPr>
    <a:lvl9pPr marL="5390205" algn="l" defTabSz="673776"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721" y="7828825"/>
            <a:ext cx="8417401" cy="5402002"/>
          </a:xfrm>
        </p:spPr>
        <p:txBody>
          <a:bodyPr/>
          <a:lstStyle/>
          <a:p>
            <a:r>
              <a:rPr lang="es-ES_tradnl"/>
              <a:t>Clic para editar título</a:t>
            </a:r>
            <a:endParaRPr lang="es-ES"/>
          </a:p>
        </p:txBody>
      </p:sp>
      <p:sp>
        <p:nvSpPr>
          <p:cNvPr id="3" name="Subtítulo 2"/>
          <p:cNvSpPr>
            <a:spLocks noGrp="1"/>
          </p:cNvSpPr>
          <p:nvPr>
            <p:ph type="subTitle" idx="1"/>
          </p:nvPr>
        </p:nvSpPr>
        <p:spPr>
          <a:xfrm>
            <a:off x="1485424" y="14280894"/>
            <a:ext cx="6931978" cy="6440399"/>
          </a:xfrm>
        </p:spPr>
        <p:txBody>
          <a:bodyPr/>
          <a:lstStyle>
            <a:lvl1pPr marL="0" indent="0" algn="ctr">
              <a:buNone/>
              <a:defRPr>
                <a:solidFill>
                  <a:schemeClr val="tx1">
                    <a:tint val="75000"/>
                  </a:schemeClr>
                </a:solidFill>
              </a:defRPr>
            </a:lvl1pPr>
            <a:lvl2pPr marL="673732" indent="0" algn="ctr">
              <a:buNone/>
              <a:defRPr>
                <a:solidFill>
                  <a:schemeClr val="tx1">
                    <a:tint val="75000"/>
                  </a:schemeClr>
                </a:solidFill>
              </a:defRPr>
            </a:lvl2pPr>
            <a:lvl3pPr marL="1347462" indent="0" algn="ctr">
              <a:buNone/>
              <a:defRPr>
                <a:solidFill>
                  <a:schemeClr val="tx1">
                    <a:tint val="75000"/>
                  </a:schemeClr>
                </a:solidFill>
              </a:defRPr>
            </a:lvl3pPr>
            <a:lvl4pPr marL="2021194" indent="0" algn="ctr">
              <a:buNone/>
              <a:defRPr>
                <a:solidFill>
                  <a:schemeClr val="tx1">
                    <a:tint val="75000"/>
                  </a:schemeClr>
                </a:solidFill>
              </a:defRPr>
            </a:lvl4pPr>
            <a:lvl5pPr marL="2694924" indent="0" algn="ctr">
              <a:buNone/>
              <a:defRPr>
                <a:solidFill>
                  <a:schemeClr val="tx1">
                    <a:tint val="75000"/>
                  </a:schemeClr>
                </a:solidFill>
              </a:defRPr>
            </a:lvl5pPr>
            <a:lvl6pPr marL="3368652" indent="0" algn="ctr">
              <a:buNone/>
              <a:defRPr>
                <a:solidFill>
                  <a:schemeClr val="tx1">
                    <a:tint val="75000"/>
                  </a:schemeClr>
                </a:solidFill>
              </a:defRPr>
            </a:lvl6pPr>
            <a:lvl7pPr marL="4042385" indent="0" algn="ctr">
              <a:buNone/>
              <a:defRPr>
                <a:solidFill>
                  <a:schemeClr val="tx1">
                    <a:tint val="75000"/>
                  </a:schemeClr>
                </a:solidFill>
              </a:defRPr>
            </a:lvl7pPr>
            <a:lvl8pPr marL="4716114" indent="0" algn="ctr">
              <a:buNone/>
              <a:defRPr>
                <a:solidFill>
                  <a:schemeClr val="tx1">
                    <a:tint val="75000"/>
                  </a:schemeClr>
                </a:solidFill>
              </a:defRPr>
            </a:lvl8pPr>
            <a:lvl9pPr marL="5389845"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F68182B8-7DD0-774C-A33B-0DDA8D6C51A9}" type="datetimeFigureOut">
              <a:rPr lang="es-ES" smtClean="0"/>
              <a:t>17/10/2024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DC4D3E3-8F13-8E43-85AC-B377EB6DB0BB}" type="slidenum">
              <a:rPr lang="es-ES" smtClean="0"/>
              <a:t>‹Nº›</a:t>
            </a:fld>
            <a:endParaRPr lang="es-ES"/>
          </a:p>
        </p:txBody>
      </p:sp>
    </p:spTree>
    <p:extLst>
      <p:ext uri="{BB962C8B-B14F-4D97-AF65-F5344CB8AC3E}">
        <p14:creationId xmlns:p14="http://schemas.microsoft.com/office/powerpoint/2010/main" val="52476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68182B8-7DD0-774C-A33B-0DDA8D6C51A9}" type="datetimeFigureOut">
              <a:rPr lang="es-ES" smtClean="0"/>
              <a:t>17/10/2024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DC4D3E3-8F13-8E43-85AC-B377EB6DB0BB}" type="slidenum">
              <a:rPr lang="es-ES" smtClean="0"/>
              <a:t>‹Nº›</a:t>
            </a:fld>
            <a:endParaRPr lang="es-ES"/>
          </a:p>
        </p:txBody>
      </p:sp>
    </p:spTree>
    <p:extLst>
      <p:ext uri="{BB962C8B-B14F-4D97-AF65-F5344CB8AC3E}">
        <p14:creationId xmlns:p14="http://schemas.microsoft.com/office/powerpoint/2010/main" val="1397086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79548" y="1009235"/>
            <a:ext cx="2228136" cy="21503000"/>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95141" y="1009235"/>
            <a:ext cx="6519360" cy="21503000"/>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68182B8-7DD0-774C-A33B-0DDA8D6C51A9}" type="datetimeFigureOut">
              <a:rPr lang="es-ES" smtClean="0"/>
              <a:t>17/10/2024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DC4D3E3-8F13-8E43-85AC-B377EB6DB0BB}" type="slidenum">
              <a:rPr lang="es-ES" smtClean="0"/>
              <a:t>‹Nº›</a:t>
            </a:fld>
            <a:endParaRPr lang="es-ES"/>
          </a:p>
        </p:txBody>
      </p:sp>
    </p:spTree>
    <p:extLst>
      <p:ext uri="{BB962C8B-B14F-4D97-AF65-F5344CB8AC3E}">
        <p14:creationId xmlns:p14="http://schemas.microsoft.com/office/powerpoint/2010/main" val="194895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68182B8-7DD0-774C-A33B-0DDA8D6C51A9}" type="datetimeFigureOut">
              <a:rPr lang="es-ES" smtClean="0"/>
              <a:t>17/10/2024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DC4D3E3-8F13-8E43-85AC-B377EB6DB0BB}" type="slidenum">
              <a:rPr lang="es-ES" smtClean="0"/>
              <a:t>‹Nº›</a:t>
            </a:fld>
            <a:endParaRPr lang="es-ES"/>
          </a:p>
        </p:txBody>
      </p:sp>
    </p:spTree>
    <p:extLst>
      <p:ext uri="{BB962C8B-B14F-4D97-AF65-F5344CB8AC3E}">
        <p14:creationId xmlns:p14="http://schemas.microsoft.com/office/powerpoint/2010/main" val="153255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82260" y="16194343"/>
            <a:ext cx="8417401" cy="5005309"/>
          </a:xfrm>
        </p:spPr>
        <p:txBody>
          <a:bodyPr anchor="t"/>
          <a:lstStyle>
            <a:lvl1pPr algn="l">
              <a:defRPr sz="5900" b="1" cap="all"/>
            </a:lvl1pPr>
          </a:lstStyle>
          <a:p>
            <a:r>
              <a:rPr lang="es-ES_tradnl"/>
              <a:t>Clic para editar título</a:t>
            </a:r>
            <a:endParaRPr lang="es-ES"/>
          </a:p>
        </p:txBody>
      </p:sp>
      <p:sp>
        <p:nvSpPr>
          <p:cNvPr id="3" name="Marcador de texto 2"/>
          <p:cNvSpPr>
            <a:spLocks noGrp="1"/>
          </p:cNvSpPr>
          <p:nvPr>
            <p:ph type="body" idx="1"/>
          </p:nvPr>
        </p:nvSpPr>
        <p:spPr>
          <a:xfrm>
            <a:off x="782260" y="10681503"/>
            <a:ext cx="8417401" cy="5512840"/>
          </a:xfrm>
        </p:spPr>
        <p:txBody>
          <a:bodyPr anchor="b"/>
          <a:lstStyle>
            <a:lvl1pPr marL="0" indent="0">
              <a:buNone/>
              <a:defRPr sz="2900">
                <a:solidFill>
                  <a:schemeClr val="tx1">
                    <a:tint val="75000"/>
                  </a:schemeClr>
                </a:solidFill>
              </a:defRPr>
            </a:lvl1pPr>
            <a:lvl2pPr marL="673732" indent="0">
              <a:buNone/>
              <a:defRPr sz="2701">
                <a:solidFill>
                  <a:schemeClr val="tx1">
                    <a:tint val="75000"/>
                  </a:schemeClr>
                </a:solidFill>
              </a:defRPr>
            </a:lvl2pPr>
            <a:lvl3pPr marL="1347462" indent="0">
              <a:buNone/>
              <a:defRPr sz="2400">
                <a:solidFill>
                  <a:schemeClr val="tx1">
                    <a:tint val="75000"/>
                  </a:schemeClr>
                </a:solidFill>
              </a:defRPr>
            </a:lvl3pPr>
            <a:lvl4pPr marL="2021194" indent="0">
              <a:buNone/>
              <a:defRPr sz="2100">
                <a:solidFill>
                  <a:schemeClr val="tx1">
                    <a:tint val="75000"/>
                  </a:schemeClr>
                </a:solidFill>
              </a:defRPr>
            </a:lvl4pPr>
            <a:lvl5pPr marL="2694924" indent="0">
              <a:buNone/>
              <a:defRPr sz="2100">
                <a:solidFill>
                  <a:schemeClr val="tx1">
                    <a:tint val="75000"/>
                  </a:schemeClr>
                </a:solidFill>
              </a:defRPr>
            </a:lvl5pPr>
            <a:lvl6pPr marL="3368652" indent="0">
              <a:buNone/>
              <a:defRPr sz="2100">
                <a:solidFill>
                  <a:schemeClr val="tx1">
                    <a:tint val="75000"/>
                  </a:schemeClr>
                </a:solidFill>
              </a:defRPr>
            </a:lvl6pPr>
            <a:lvl7pPr marL="4042385" indent="0">
              <a:buNone/>
              <a:defRPr sz="2100">
                <a:solidFill>
                  <a:schemeClr val="tx1">
                    <a:tint val="75000"/>
                  </a:schemeClr>
                </a:solidFill>
              </a:defRPr>
            </a:lvl7pPr>
            <a:lvl8pPr marL="4716114" indent="0">
              <a:buNone/>
              <a:defRPr sz="2100">
                <a:solidFill>
                  <a:schemeClr val="tx1">
                    <a:tint val="75000"/>
                  </a:schemeClr>
                </a:solidFill>
              </a:defRPr>
            </a:lvl8pPr>
            <a:lvl9pPr marL="5389845" indent="0">
              <a:buNone/>
              <a:defRPr sz="21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F68182B8-7DD0-774C-A33B-0DDA8D6C51A9}" type="datetimeFigureOut">
              <a:rPr lang="es-ES" smtClean="0"/>
              <a:t>17/10/2024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DC4D3E3-8F13-8E43-85AC-B377EB6DB0BB}" type="slidenum">
              <a:rPr lang="es-ES" smtClean="0"/>
              <a:t>‹Nº›</a:t>
            </a:fld>
            <a:endParaRPr lang="es-ES"/>
          </a:p>
        </p:txBody>
      </p:sp>
    </p:spTree>
    <p:extLst>
      <p:ext uri="{BB962C8B-B14F-4D97-AF65-F5344CB8AC3E}">
        <p14:creationId xmlns:p14="http://schemas.microsoft.com/office/powerpoint/2010/main" val="123361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95141" y="5880368"/>
            <a:ext cx="4373748" cy="16631868"/>
          </a:xfrm>
        </p:spPr>
        <p:txBody>
          <a:bodyPr/>
          <a:lstStyle>
            <a:lvl1pPr>
              <a:defRPr sz="4098"/>
            </a:lvl1pPr>
            <a:lvl2pPr>
              <a:defRPr sz="3500"/>
            </a:lvl2pPr>
            <a:lvl3pPr>
              <a:defRPr sz="2900"/>
            </a:lvl3pPr>
            <a:lvl4pPr>
              <a:defRPr sz="2701"/>
            </a:lvl4pPr>
            <a:lvl5pPr>
              <a:defRPr sz="2701"/>
            </a:lvl5pPr>
            <a:lvl6pPr>
              <a:defRPr sz="2701"/>
            </a:lvl6pPr>
            <a:lvl7pPr>
              <a:defRPr sz="2701"/>
            </a:lvl7pPr>
            <a:lvl8pPr>
              <a:defRPr sz="2701"/>
            </a:lvl8pPr>
            <a:lvl9pPr>
              <a:defRPr sz="2701"/>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33936" y="5880368"/>
            <a:ext cx="4373748" cy="16631868"/>
          </a:xfrm>
        </p:spPr>
        <p:txBody>
          <a:bodyPr/>
          <a:lstStyle>
            <a:lvl1pPr>
              <a:defRPr sz="4098"/>
            </a:lvl1pPr>
            <a:lvl2pPr>
              <a:defRPr sz="3500"/>
            </a:lvl2pPr>
            <a:lvl3pPr>
              <a:defRPr sz="2900"/>
            </a:lvl3pPr>
            <a:lvl4pPr>
              <a:defRPr sz="2701"/>
            </a:lvl4pPr>
            <a:lvl5pPr>
              <a:defRPr sz="2701"/>
            </a:lvl5pPr>
            <a:lvl6pPr>
              <a:defRPr sz="2701"/>
            </a:lvl6pPr>
            <a:lvl7pPr>
              <a:defRPr sz="2701"/>
            </a:lvl7pPr>
            <a:lvl8pPr>
              <a:defRPr sz="2701"/>
            </a:lvl8pPr>
            <a:lvl9pPr>
              <a:defRPr sz="2701"/>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F68182B8-7DD0-774C-A33B-0DDA8D6C51A9}" type="datetimeFigureOut">
              <a:rPr lang="es-ES" smtClean="0"/>
              <a:t>17/10/2024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DC4D3E3-8F13-8E43-85AC-B377EB6DB0BB}" type="slidenum">
              <a:rPr lang="es-ES" smtClean="0"/>
              <a:t>‹Nº›</a:t>
            </a:fld>
            <a:endParaRPr lang="es-ES"/>
          </a:p>
        </p:txBody>
      </p:sp>
    </p:spTree>
    <p:extLst>
      <p:ext uri="{BB962C8B-B14F-4D97-AF65-F5344CB8AC3E}">
        <p14:creationId xmlns:p14="http://schemas.microsoft.com/office/powerpoint/2010/main" val="202697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95149" y="5641193"/>
            <a:ext cx="4375467" cy="2350976"/>
          </a:xfrm>
        </p:spPr>
        <p:txBody>
          <a:bodyPr anchor="b"/>
          <a:lstStyle>
            <a:lvl1pPr marL="0" indent="0">
              <a:buNone/>
              <a:defRPr sz="3500" b="1"/>
            </a:lvl1pPr>
            <a:lvl2pPr marL="673732" indent="0">
              <a:buNone/>
              <a:defRPr sz="2900" b="1"/>
            </a:lvl2pPr>
            <a:lvl3pPr marL="1347462" indent="0">
              <a:buNone/>
              <a:defRPr sz="2701" b="1"/>
            </a:lvl3pPr>
            <a:lvl4pPr marL="2021194" indent="0">
              <a:buNone/>
              <a:defRPr sz="2400" b="1"/>
            </a:lvl4pPr>
            <a:lvl5pPr marL="2694924" indent="0">
              <a:buNone/>
              <a:defRPr sz="2400" b="1"/>
            </a:lvl5pPr>
            <a:lvl6pPr marL="3368652" indent="0">
              <a:buNone/>
              <a:defRPr sz="2400" b="1"/>
            </a:lvl6pPr>
            <a:lvl7pPr marL="4042385" indent="0">
              <a:buNone/>
              <a:defRPr sz="2400" b="1"/>
            </a:lvl7pPr>
            <a:lvl8pPr marL="4716114" indent="0">
              <a:buNone/>
              <a:defRPr sz="2400" b="1"/>
            </a:lvl8pPr>
            <a:lvl9pPr marL="5389845" indent="0">
              <a:buNone/>
              <a:defRPr sz="24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95149" y="7992172"/>
            <a:ext cx="4375467" cy="14520067"/>
          </a:xfrm>
        </p:spPr>
        <p:txBody>
          <a:bodyPr/>
          <a:lstStyle>
            <a:lvl1pPr>
              <a:defRPr sz="3500"/>
            </a:lvl1pPr>
            <a:lvl2pPr>
              <a:defRPr sz="2900"/>
            </a:lvl2pPr>
            <a:lvl3pPr>
              <a:defRPr sz="2701"/>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030498" y="5641193"/>
            <a:ext cx="4377186" cy="2350976"/>
          </a:xfrm>
        </p:spPr>
        <p:txBody>
          <a:bodyPr anchor="b"/>
          <a:lstStyle>
            <a:lvl1pPr marL="0" indent="0">
              <a:buNone/>
              <a:defRPr sz="3500" b="1"/>
            </a:lvl1pPr>
            <a:lvl2pPr marL="673732" indent="0">
              <a:buNone/>
              <a:defRPr sz="2900" b="1"/>
            </a:lvl2pPr>
            <a:lvl3pPr marL="1347462" indent="0">
              <a:buNone/>
              <a:defRPr sz="2701" b="1"/>
            </a:lvl3pPr>
            <a:lvl4pPr marL="2021194" indent="0">
              <a:buNone/>
              <a:defRPr sz="2400" b="1"/>
            </a:lvl4pPr>
            <a:lvl5pPr marL="2694924" indent="0">
              <a:buNone/>
              <a:defRPr sz="2400" b="1"/>
            </a:lvl5pPr>
            <a:lvl6pPr marL="3368652" indent="0">
              <a:buNone/>
              <a:defRPr sz="2400" b="1"/>
            </a:lvl6pPr>
            <a:lvl7pPr marL="4042385" indent="0">
              <a:buNone/>
              <a:defRPr sz="2400" b="1"/>
            </a:lvl7pPr>
            <a:lvl8pPr marL="4716114" indent="0">
              <a:buNone/>
              <a:defRPr sz="2400" b="1"/>
            </a:lvl8pPr>
            <a:lvl9pPr marL="5389845" indent="0">
              <a:buNone/>
              <a:defRPr sz="24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030498" y="7992172"/>
            <a:ext cx="4377186" cy="14520067"/>
          </a:xfrm>
        </p:spPr>
        <p:txBody>
          <a:bodyPr/>
          <a:lstStyle>
            <a:lvl1pPr>
              <a:defRPr sz="3500"/>
            </a:lvl1pPr>
            <a:lvl2pPr>
              <a:defRPr sz="2900"/>
            </a:lvl2pPr>
            <a:lvl3pPr>
              <a:defRPr sz="2701"/>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F68182B8-7DD0-774C-A33B-0DDA8D6C51A9}" type="datetimeFigureOut">
              <a:rPr lang="es-ES" smtClean="0"/>
              <a:t>17/10/2024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DC4D3E3-8F13-8E43-85AC-B377EB6DB0BB}" type="slidenum">
              <a:rPr lang="es-ES" smtClean="0"/>
              <a:t>‹Nº›</a:t>
            </a:fld>
            <a:endParaRPr lang="es-ES"/>
          </a:p>
        </p:txBody>
      </p:sp>
    </p:spTree>
    <p:extLst>
      <p:ext uri="{BB962C8B-B14F-4D97-AF65-F5344CB8AC3E}">
        <p14:creationId xmlns:p14="http://schemas.microsoft.com/office/powerpoint/2010/main" val="262024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F68182B8-7DD0-774C-A33B-0DDA8D6C51A9}" type="datetimeFigureOut">
              <a:rPr lang="es-ES" smtClean="0"/>
              <a:t>17/10/2024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DC4D3E3-8F13-8E43-85AC-B377EB6DB0BB}" type="slidenum">
              <a:rPr lang="es-ES" smtClean="0"/>
              <a:t>‹Nº›</a:t>
            </a:fld>
            <a:endParaRPr lang="es-ES"/>
          </a:p>
        </p:txBody>
      </p:sp>
    </p:spTree>
    <p:extLst>
      <p:ext uri="{BB962C8B-B14F-4D97-AF65-F5344CB8AC3E}">
        <p14:creationId xmlns:p14="http://schemas.microsoft.com/office/powerpoint/2010/main" val="394096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8182B8-7DD0-774C-A33B-0DDA8D6C51A9}" type="datetimeFigureOut">
              <a:rPr lang="es-ES" smtClean="0"/>
              <a:t>17/10/2024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DC4D3E3-8F13-8E43-85AC-B377EB6DB0BB}" type="slidenum">
              <a:rPr lang="es-ES" smtClean="0"/>
              <a:t>‹Nº›</a:t>
            </a:fld>
            <a:endParaRPr lang="es-ES"/>
          </a:p>
        </p:txBody>
      </p:sp>
    </p:spTree>
    <p:extLst>
      <p:ext uri="{BB962C8B-B14F-4D97-AF65-F5344CB8AC3E}">
        <p14:creationId xmlns:p14="http://schemas.microsoft.com/office/powerpoint/2010/main" val="332073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5155" y="1003401"/>
            <a:ext cx="3257961" cy="4270263"/>
          </a:xfrm>
        </p:spPr>
        <p:txBody>
          <a:bodyPr anchor="b"/>
          <a:lstStyle>
            <a:lvl1pPr algn="l">
              <a:defRPr sz="2900" b="1"/>
            </a:lvl1pPr>
          </a:lstStyle>
          <a:p>
            <a:r>
              <a:rPr lang="es-ES_tradnl"/>
              <a:t>Clic para editar título</a:t>
            </a:r>
            <a:endParaRPr lang="es-ES"/>
          </a:p>
        </p:txBody>
      </p:sp>
      <p:sp>
        <p:nvSpPr>
          <p:cNvPr id="3" name="Marcador de contenido 2"/>
          <p:cNvSpPr>
            <a:spLocks noGrp="1"/>
          </p:cNvSpPr>
          <p:nvPr>
            <p:ph idx="1"/>
          </p:nvPr>
        </p:nvSpPr>
        <p:spPr>
          <a:xfrm>
            <a:off x="3871730" y="1003404"/>
            <a:ext cx="5535954" cy="21508835"/>
          </a:xfrm>
        </p:spPr>
        <p:txBody>
          <a:bodyPr/>
          <a:lstStyle>
            <a:lvl1pPr>
              <a:defRPr sz="4700"/>
            </a:lvl1pPr>
            <a:lvl2pPr>
              <a:defRPr sz="4098"/>
            </a:lvl2pPr>
            <a:lvl3pPr>
              <a:defRPr sz="3500"/>
            </a:lvl3pPr>
            <a:lvl4pPr>
              <a:defRPr sz="2900"/>
            </a:lvl4pPr>
            <a:lvl5pPr>
              <a:defRPr sz="2900"/>
            </a:lvl5pPr>
            <a:lvl6pPr>
              <a:defRPr sz="2900"/>
            </a:lvl6pPr>
            <a:lvl7pPr>
              <a:defRPr sz="2900"/>
            </a:lvl7pPr>
            <a:lvl8pPr>
              <a:defRPr sz="2900"/>
            </a:lvl8pPr>
            <a:lvl9pPr>
              <a:defRPr sz="29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95155" y="5273672"/>
            <a:ext cx="3257961" cy="17238571"/>
          </a:xfrm>
        </p:spPr>
        <p:txBody>
          <a:bodyPr/>
          <a:lstStyle>
            <a:lvl1pPr marL="0" indent="0">
              <a:buNone/>
              <a:defRPr sz="2100"/>
            </a:lvl1pPr>
            <a:lvl2pPr marL="673732" indent="0">
              <a:buNone/>
              <a:defRPr sz="1801"/>
            </a:lvl2pPr>
            <a:lvl3pPr marL="1347462" indent="0">
              <a:buNone/>
              <a:defRPr sz="1500"/>
            </a:lvl3pPr>
            <a:lvl4pPr marL="2021194" indent="0">
              <a:buNone/>
              <a:defRPr sz="1301"/>
            </a:lvl4pPr>
            <a:lvl5pPr marL="2694924" indent="0">
              <a:buNone/>
              <a:defRPr sz="1301"/>
            </a:lvl5pPr>
            <a:lvl6pPr marL="3368652" indent="0">
              <a:buNone/>
              <a:defRPr sz="1301"/>
            </a:lvl6pPr>
            <a:lvl7pPr marL="4042385" indent="0">
              <a:buNone/>
              <a:defRPr sz="1301"/>
            </a:lvl7pPr>
            <a:lvl8pPr marL="4716114" indent="0">
              <a:buNone/>
              <a:defRPr sz="1301"/>
            </a:lvl8pPr>
            <a:lvl9pPr marL="5389845" indent="0">
              <a:buNone/>
              <a:defRPr sz="1301"/>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68182B8-7DD0-774C-A33B-0DDA8D6C51A9}" type="datetimeFigureOut">
              <a:rPr lang="es-ES" smtClean="0"/>
              <a:t>17/10/2024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DC4D3E3-8F13-8E43-85AC-B377EB6DB0BB}" type="slidenum">
              <a:rPr lang="es-ES" smtClean="0"/>
              <a:t>‹Nº›</a:t>
            </a:fld>
            <a:endParaRPr lang="es-ES"/>
          </a:p>
        </p:txBody>
      </p:sp>
    </p:spTree>
    <p:extLst>
      <p:ext uri="{BB962C8B-B14F-4D97-AF65-F5344CB8AC3E}">
        <p14:creationId xmlns:p14="http://schemas.microsoft.com/office/powerpoint/2010/main" val="208500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41036" y="17641101"/>
            <a:ext cx="5941695" cy="2082632"/>
          </a:xfrm>
        </p:spPr>
        <p:txBody>
          <a:bodyPr anchor="b"/>
          <a:lstStyle>
            <a:lvl1pPr algn="l">
              <a:defRPr sz="2900" b="1"/>
            </a:lvl1pPr>
          </a:lstStyle>
          <a:p>
            <a:r>
              <a:rPr lang="es-ES_tradnl"/>
              <a:t>Clic para editar título</a:t>
            </a:r>
            <a:endParaRPr lang="es-ES"/>
          </a:p>
        </p:txBody>
      </p:sp>
      <p:sp>
        <p:nvSpPr>
          <p:cNvPr id="3" name="Marcador de posición de imagen 2"/>
          <p:cNvSpPr>
            <a:spLocks noGrp="1"/>
          </p:cNvSpPr>
          <p:nvPr>
            <p:ph type="pic" idx="1"/>
          </p:nvPr>
        </p:nvSpPr>
        <p:spPr>
          <a:xfrm>
            <a:off x="1941036" y="2251805"/>
            <a:ext cx="5941695" cy="15120938"/>
          </a:xfrm>
        </p:spPr>
        <p:txBody>
          <a:bodyPr/>
          <a:lstStyle>
            <a:lvl1pPr marL="0" indent="0">
              <a:buNone/>
              <a:defRPr sz="4700"/>
            </a:lvl1pPr>
            <a:lvl2pPr marL="673732" indent="0">
              <a:buNone/>
              <a:defRPr sz="4098"/>
            </a:lvl2pPr>
            <a:lvl3pPr marL="1347462" indent="0">
              <a:buNone/>
              <a:defRPr sz="3500"/>
            </a:lvl3pPr>
            <a:lvl4pPr marL="2021194" indent="0">
              <a:buNone/>
              <a:defRPr sz="2900"/>
            </a:lvl4pPr>
            <a:lvl5pPr marL="2694924" indent="0">
              <a:buNone/>
              <a:defRPr sz="2900"/>
            </a:lvl5pPr>
            <a:lvl6pPr marL="3368652" indent="0">
              <a:buNone/>
              <a:defRPr sz="2900"/>
            </a:lvl6pPr>
            <a:lvl7pPr marL="4042385" indent="0">
              <a:buNone/>
              <a:defRPr sz="2900"/>
            </a:lvl7pPr>
            <a:lvl8pPr marL="4716114" indent="0">
              <a:buNone/>
              <a:defRPr sz="2900"/>
            </a:lvl8pPr>
            <a:lvl9pPr marL="5389845" indent="0">
              <a:buNone/>
              <a:defRPr sz="2900"/>
            </a:lvl9pPr>
          </a:lstStyle>
          <a:p>
            <a:endParaRPr lang="es-ES"/>
          </a:p>
        </p:txBody>
      </p:sp>
      <p:sp>
        <p:nvSpPr>
          <p:cNvPr id="4" name="Marcador de texto 3"/>
          <p:cNvSpPr>
            <a:spLocks noGrp="1"/>
          </p:cNvSpPr>
          <p:nvPr>
            <p:ph type="body" sz="half" idx="2"/>
          </p:nvPr>
        </p:nvSpPr>
        <p:spPr>
          <a:xfrm>
            <a:off x="1941036" y="19723730"/>
            <a:ext cx="5941695" cy="2957682"/>
          </a:xfrm>
        </p:spPr>
        <p:txBody>
          <a:bodyPr/>
          <a:lstStyle>
            <a:lvl1pPr marL="0" indent="0">
              <a:buNone/>
              <a:defRPr sz="2100"/>
            </a:lvl1pPr>
            <a:lvl2pPr marL="673732" indent="0">
              <a:buNone/>
              <a:defRPr sz="1801"/>
            </a:lvl2pPr>
            <a:lvl3pPr marL="1347462" indent="0">
              <a:buNone/>
              <a:defRPr sz="1500"/>
            </a:lvl3pPr>
            <a:lvl4pPr marL="2021194" indent="0">
              <a:buNone/>
              <a:defRPr sz="1301"/>
            </a:lvl4pPr>
            <a:lvl5pPr marL="2694924" indent="0">
              <a:buNone/>
              <a:defRPr sz="1301"/>
            </a:lvl5pPr>
            <a:lvl6pPr marL="3368652" indent="0">
              <a:buNone/>
              <a:defRPr sz="1301"/>
            </a:lvl6pPr>
            <a:lvl7pPr marL="4042385" indent="0">
              <a:buNone/>
              <a:defRPr sz="1301"/>
            </a:lvl7pPr>
            <a:lvl8pPr marL="4716114" indent="0">
              <a:buNone/>
              <a:defRPr sz="1301"/>
            </a:lvl8pPr>
            <a:lvl9pPr marL="5389845" indent="0">
              <a:buNone/>
              <a:defRPr sz="1301"/>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68182B8-7DD0-774C-A33B-0DDA8D6C51A9}" type="datetimeFigureOut">
              <a:rPr lang="es-ES" smtClean="0"/>
              <a:t>17/10/2024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DC4D3E3-8F13-8E43-85AC-B377EB6DB0BB}" type="slidenum">
              <a:rPr lang="es-ES" smtClean="0"/>
              <a:t>‹Nº›</a:t>
            </a:fld>
            <a:endParaRPr lang="es-ES"/>
          </a:p>
        </p:txBody>
      </p:sp>
    </p:spTree>
    <p:extLst>
      <p:ext uri="{BB962C8B-B14F-4D97-AF65-F5344CB8AC3E}">
        <p14:creationId xmlns:p14="http://schemas.microsoft.com/office/powerpoint/2010/main" val="26381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95150" y="1009238"/>
            <a:ext cx="8912543" cy="4200261"/>
          </a:xfrm>
          <a:prstGeom prst="rect">
            <a:avLst/>
          </a:prstGeom>
        </p:spPr>
        <p:txBody>
          <a:bodyPr vert="horz" lIns="134755" tIns="67378" rIns="134755" bIns="67378"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95150" y="5880368"/>
            <a:ext cx="8912543" cy="16631868"/>
          </a:xfrm>
          <a:prstGeom prst="rect">
            <a:avLst/>
          </a:prstGeom>
        </p:spPr>
        <p:txBody>
          <a:bodyPr vert="horz" lIns="134755" tIns="67378" rIns="134755" bIns="6737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95149" y="23358122"/>
            <a:ext cx="2310659" cy="1341750"/>
          </a:xfrm>
          <a:prstGeom prst="rect">
            <a:avLst/>
          </a:prstGeom>
        </p:spPr>
        <p:txBody>
          <a:bodyPr vert="horz" lIns="134755" tIns="67378" rIns="134755" bIns="67378" rtlCol="0" anchor="ctr"/>
          <a:lstStyle>
            <a:lvl1pPr algn="l">
              <a:defRPr sz="1801">
                <a:solidFill>
                  <a:schemeClr val="tx1">
                    <a:tint val="75000"/>
                  </a:schemeClr>
                </a:solidFill>
              </a:defRPr>
            </a:lvl1pPr>
          </a:lstStyle>
          <a:p>
            <a:fld id="{F68182B8-7DD0-774C-A33B-0DDA8D6C51A9}" type="datetimeFigureOut">
              <a:rPr lang="es-ES" smtClean="0"/>
              <a:t>17/10/2024</a:t>
            </a:fld>
            <a:endParaRPr lang="es-ES"/>
          </a:p>
        </p:txBody>
      </p:sp>
      <p:sp>
        <p:nvSpPr>
          <p:cNvPr id="5" name="Marcador de pie de página 4"/>
          <p:cNvSpPr>
            <a:spLocks noGrp="1"/>
          </p:cNvSpPr>
          <p:nvPr>
            <p:ph type="ftr" sz="quarter" idx="3"/>
          </p:nvPr>
        </p:nvSpPr>
        <p:spPr>
          <a:xfrm>
            <a:off x="3383474" y="23358122"/>
            <a:ext cx="3135895" cy="1341750"/>
          </a:xfrm>
          <a:prstGeom prst="rect">
            <a:avLst/>
          </a:prstGeom>
        </p:spPr>
        <p:txBody>
          <a:bodyPr vert="horz" lIns="134755" tIns="67378" rIns="134755" bIns="67378" rtlCol="0" anchor="ctr"/>
          <a:lstStyle>
            <a:lvl1pPr algn="ctr">
              <a:defRPr sz="1801">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7097037" y="23358122"/>
            <a:ext cx="2310659" cy="1341750"/>
          </a:xfrm>
          <a:prstGeom prst="rect">
            <a:avLst/>
          </a:prstGeom>
        </p:spPr>
        <p:txBody>
          <a:bodyPr vert="horz" lIns="134755" tIns="67378" rIns="134755" bIns="67378" rtlCol="0" anchor="ctr"/>
          <a:lstStyle>
            <a:lvl1pPr algn="r">
              <a:defRPr sz="1801">
                <a:solidFill>
                  <a:schemeClr val="tx1">
                    <a:tint val="75000"/>
                  </a:schemeClr>
                </a:solidFill>
              </a:defRPr>
            </a:lvl1pPr>
          </a:lstStyle>
          <a:p>
            <a:fld id="{4DC4D3E3-8F13-8E43-85AC-B377EB6DB0BB}" type="slidenum">
              <a:rPr lang="es-ES" smtClean="0"/>
              <a:t>‹Nº›</a:t>
            </a:fld>
            <a:endParaRPr lang="es-ES"/>
          </a:p>
        </p:txBody>
      </p:sp>
    </p:spTree>
    <p:extLst>
      <p:ext uri="{BB962C8B-B14F-4D97-AF65-F5344CB8AC3E}">
        <p14:creationId xmlns:p14="http://schemas.microsoft.com/office/powerpoint/2010/main" val="29904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73732" rtl="0" eaLnBrk="1" latinLnBrk="0" hangingPunct="1">
        <a:spcBef>
          <a:spcPct val="0"/>
        </a:spcBef>
        <a:buNone/>
        <a:defRPr sz="6499" kern="1200">
          <a:solidFill>
            <a:schemeClr val="tx1"/>
          </a:solidFill>
          <a:latin typeface="+mj-lt"/>
          <a:ea typeface="+mj-ea"/>
          <a:cs typeface="+mj-cs"/>
        </a:defRPr>
      </a:lvl1pPr>
    </p:titleStyle>
    <p:bodyStyle>
      <a:lvl1pPr marL="505298" indent="-505298" algn="l" defTabSz="673732" rtl="0" eaLnBrk="1" latinLnBrk="0" hangingPunct="1">
        <a:spcBef>
          <a:spcPct val="20000"/>
        </a:spcBef>
        <a:buFont typeface="Arial"/>
        <a:buChar char="•"/>
        <a:defRPr sz="4700" kern="1200">
          <a:solidFill>
            <a:schemeClr val="tx1"/>
          </a:solidFill>
          <a:latin typeface="+mn-lt"/>
          <a:ea typeface="+mn-ea"/>
          <a:cs typeface="+mn-cs"/>
        </a:defRPr>
      </a:lvl1pPr>
      <a:lvl2pPr marL="1094811" indent="-421083" algn="l" defTabSz="673732" rtl="0" eaLnBrk="1" latinLnBrk="0" hangingPunct="1">
        <a:spcBef>
          <a:spcPct val="20000"/>
        </a:spcBef>
        <a:buFont typeface="Arial"/>
        <a:buChar char="–"/>
        <a:defRPr sz="4098" kern="1200">
          <a:solidFill>
            <a:schemeClr val="tx1"/>
          </a:solidFill>
          <a:latin typeface="+mn-lt"/>
          <a:ea typeface="+mn-ea"/>
          <a:cs typeface="+mn-cs"/>
        </a:defRPr>
      </a:lvl2pPr>
      <a:lvl3pPr marL="1684327" indent="-336867" algn="l" defTabSz="673732" rtl="0" eaLnBrk="1" latinLnBrk="0" hangingPunct="1">
        <a:spcBef>
          <a:spcPct val="20000"/>
        </a:spcBef>
        <a:buFont typeface="Arial"/>
        <a:buChar char="•"/>
        <a:defRPr sz="3500" kern="1200">
          <a:solidFill>
            <a:schemeClr val="tx1"/>
          </a:solidFill>
          <a:latin typeface="+mn-lt"/>
          <a:ea typeface="+mn-ea"/>
          <a:cs typeface="+mn-cs"/>
        </a:defRPr>
      </a:lvl3pPr>
      <a:lvl4pPr marL="2358057" indent="-336867" algn="l" defTabSz="673732" rtl="0" eaLnBrk="1" latinLnBrk="0" hangingPunct="1">
        <a:spcBef>
          <a:spcPct val="20000"/>
        </a:spcBef>
        <a:buFont typeface="Arial"/>
        <a:buChar char="–"/>
        <a:defRPr sz="2900" kern="1200">
          <a:solidFill>
            <a:schemeClr val="tx1"/>
          </a:solidFill>
          <a:latin typeface="+mn-lt"/>
          <a:ea typeface="+mn-ea"/>
          <a:cs typeface="+mn-cs"/>
        </a:defRPr>
      </a:lvl4pPr>
      <a:lvl5pPr marL="3031789" indent="-336867" algn="l" defTabSz="673732" rtl="0" eaLnBrk="1" latinLnBrk="0" hangingPunct="1">
        <a:spcBef>
          <a:spcPct val="20000"/>
        </a:spcBef>
        <a:buFont typeface="Arial"/>
        <a:buChar char="»"/>
        <a:defRPr sz="2900" kern="1200">
          <a:solidFill>
            <a:schemeClr val="tx1"/>
          </a:solidFill>
          <a:latin typeface="+mn-lt"/>
          <a:ea typeface="+mn-ea"/>
          <a:cs typeface="+mn-cs"/>
        </a:defRPr>
      </a:lvl5pPr>
      <a:lvl6pPr marL="3705520" indent="-336867" algn="l" defTabSz="673732" rtl="0" eaLnBrk="1" latinLnBrk="0" hangingPunct="1">
        <a:spcBef>
          <a:spcPct val="20000"/>
        </a:spcBef>
        <a:buFont typeface="Arial"/>
        <a:buChar char="•"/>
        <a:defRPr sz="2900" kern="1200">
          <a:solidFill>
            <a:schemeClr val="tx1"/>
          </a:solidFill>
          <a:latin typeface="+mn-lt"/>
          <a:ea typeface="+mn-ea"/>
          <a:cs typeface="+mn-cs"/>
        </a:defRPr>
      </a:lvl6pPr>
      <a:lvl7pPr marL="4379250" indent="-336867" algn="l" defTabSz="673732" rtl="0" eaLnBrk="1" latinLnBrk="0" hangingPunct="1">
        <a:spcBef>
          <a:spcPct val="20000"/>
        </a:spcBef>
        <a:buFont typeface="Arial"/>
        <a:buChar char="•"/>
        <a:defRPr sz="2900" kern="1200">
          <a:solidFill>
            <a:schemeClr val="tx1"/>
          </a:solidFill>
          <a:latin typeface="+mn-lt"/>
          <a:ea typeface="+mn-ea"/>
          <a:cs typeface="+mn-cs"/>
        </a:defRPr>
      </a:lvl7pPr>
      <a:lvl8pPr marL="5052981" indent="-336867" algn="l" defTabSz="673732" rtl="0" eaLnBrk="1" latinLnBrk="0" hangingPunct="1">
        <a:spcBef>
          <a:spcPct val="20000"/>
        </a:spcBef>
        <a:buFont typeface="Arial"/>
        <a:buChar char="•"/>
        <a:defRPr sz="2900" kern="1200">
          <a:solidFill>
            <a:schemeClr val="tx1"/>
          </a:solidFill>
          <a:latin typeface="+mn-lt"/>
          <a:ea typeface="+mn-ea"/>
          <a:cs typeface="+mn-cs"/>
        </a:defRPr>
      </a:lvl8pPr>
      <a:lvl9pPr marL="5726712" indent="-336867" algn="l" defTabSz="673732"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s-ES"/>
      </a:defPPr>
      <a:lvl1pPr marL="0" algn="l" defTabSz="673732" rtl="0" eaLnBrk="1" latinLnBrk="0" hangingPunct="1">
        <a:defRPr sz="2701" kern="1200">
          <a:solidFill>
            <a:schemeClr val="tx1"/>
          </a:solidFill>
          <a:latin typeface="+mn-lt"/>
          <a:ea typeface="+mn-ea"/>
          <a:cs typeface="+mn-cs"/>
        </a:defRPr>
      </a:lvl1pPr>
      <a:lvl2pPr marL="673732" algn="l" defTabSz="673732" rtl="0" eaLnBrk="1" latinLnBrk="0" hangingPunct="1">
        <a:defRPr sz="2701" kern="1200">
          <a:solidFill>
            <a:schemeClr val="tx1"/>
          </a:solidFill>
          <a:latin typeface="+mn-lt"/>
          <a:ea typeface="+mn-ea"/>
          <a:cs typeface="+mn-cs"/>
        </a:defRPr>
      </a:lvl2pPr>
      <a:lvl3pPr marL="1347462" algn="l" defTabSz="673732" rtl="0" eaLnBrk="1" latinLnBrk="0" hangingPunct="1">
        <a:defRPr sz="2701" kern="1200">
          <a:solidFill>
            <a:schemeClr val="tx1"/>
          </a:solidFill>
          <a:latin typeface="+mn-lt"/>
          <a:ea typeface="+mn-ea"/>
          <a:cs typeface="+mn-cs"/>
        </a:defRPr>
      </a:lvl3pPr>
      <a:lvl4pPr marL="2021194" algn="l" defTabSz="673732" rtl="0" eaLnBrk="1" latinLnBrk="0" hangingPunct="1">
        <a:defRPr sz="2701" kern="1200">
          <a:solidFill>
            <a:schemeClr val="tx1"/>
          </a:solidFill>
          <a:latin typeface="+mn-lt"/>
          <a:ea typeface="+mn-ea"/>
          <a:cs typeface="+mn-cs"/>
        </a:defRPr>
      </a:lvl4pPr>
      <a:lvl5pPr marL="2694924" algn="l" defTabSz="673732" rtl="0" eaLnBrk="1" latinLnBrk="0" hangingPunct="1">
        <a:defRPr sz="2701" kern="1200">
          <a:solidFill>
            <a:schemeClr val="tx1"/>
          </a:solidFill>
          <a:latin typeface="+mn-lt"/>
          <a:ea typeface="+mn-ea"/>
          <a:cs typeface="+mn-cs"/>
        </a:defRPr>
      </a:lvl5pPr>
      <a:lvl6pPr marL="3368652" algn="l" defTabSz="673732" rtl="0" eaLnBrk="1" latinLnBrk="0" hangingPunct="1">
        <a:defRPr sz="2701" kern="1200">
          <a:solidFill>
            <a:schemeClr val="tx1"/>
          </a:solidFill>
          <a:latin typeface="+mn-lt"/>
          <a:ea typeface="+mn-ea"/>
          <a:cs typeface="+mn-cs"/>
        </a:defRPr>
      </a:lvl6pPr>
      <a:lvl7pPr marL="4042385" algn="l" defTabSz="673732" rtl="0" eaLnBrk="1" latinLnBrk="0" hangingPunct="1">
        <a:defRPr sz="2701" kern="1200">
          <a:solidFill>
            <a:schemeClr val="tx1"/>
          </a:solidFill>
          <a:latin typeface="+mn-lt"/>
          <a:ea typeface="+mn-ea"/>
          <a:cs typeface="+mn-cs"/>
        </a:defRPr>
      </a:lvl7pPr>
      <a:lvl8pPr marL="4716114" algn="l" defTabSz="673732" rtl="0" eaLnBrk="1" latinLnBrk="0" hangingPunct="1">
        <a:defRPr sz="2701" kern="1200">
          <a:solidFill>
            <a:schemeClr val="tx1"/>
          </a:solidFill>
          <a:latin typeface="+mn-lt"/>
          <a:ea typeface="+mn-ea"/>
          <a:cs typeface="+mn-cs"/>
        </a:defRPr>
      </a:lvl8pPr>
      <a:lvl9pPr marL="5389845" algn="l" defTabSz="673732" rtl="0" eaLnBrk="1" latinLnBrk="0" hangingPunct="1">
        <a:defRPr sz="2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chart" Target="../charts/chart3.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chart" Target="../charts/chart2.xm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3C0B585-246A-4F84-B6A0-E798BF1E76F7}"/>
              </a:ext>
            </a:extLst>
          </p:cNvPr>
          <p:cNvSpPr/>
          <p:nvPr/>
        </p:nvSpPr>
        <p:spPr>
          <a:xfrm>
            <a:off x="315" y="17226"/>
            <a:ext cx="9902825" cy="3996268"/>
          </a:xfrm>
          <a:prstGeom prst="rect">
            <a:avLst/>
          </a:prstGeom>
          <a:solidFill>
            <a:srgbClr val="307BA3"/>
          </a:solidFill>
          <a:ln>
            <a:solidFill>
              <a:srgbClr val="307BA3"/>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s-ES_tradnl" b="1" dirty="0">
                <a:latin typeface="Arial" panose="020B0604020202020204" pitchFamily="34" charset="0"/>
                <a:cs typeface="Arial" panose="020B0604020202020204" pitchFamily="34" charset="0"/>
              </a:rPr>
              <a:t>Informe de evento</a:t>
            </a:r>
          </a:p>
          <a:p>
            <a:pPr algn="ctr"/>
            <a:endParaRPr lang="es-ES_tradnl" sz="1000" b="1" dirty="0">
              <a:latin typeface="Arial" panose="020B0604020202020204" pitchFamily="34" charset="0"/>
              <a:cs typeface="Arial" panose="020B0604020202020204" pitchFamily="34" charset="0"/>
            </a:endParaRPr>
          </a:p>
          <a:p>
            <a:pPr lvl="1"/>
            <a:r>
              <a:rPr lang="es-ES_tradnl" sz="5400" b="1" dirty="0">
                <a:latin typeface="Arial" panose="020B0604020202020204" pitchFamily="34" charset="0"/>
                <a:cs typeface="Arial" panose="020B0604020202020204" pitchFamily="34" charset="0"/>
              </a:rPr>
              <a:t>HEPATITIS B, C, D</a:t>
            </a:r>
          </a:p>
          <a:p>
            <a:pPr algn="ctr"/>
            <a:endParaRPr lang="es-ES_tradnl" sz="1000" dirty="0">
              <a:latin typeface="Arial" panose="020B0604020202020204" pitchFamily="34" charset="0"/>
              <a:cs typeface="Arial" panose="020B0604020202020204" pitchFamily="34" charset="0"/>
            </a:endParaRPr>
          </a:p>
          <a:p>
            <a:pPr lvl="1"/>
            <a:r>
              <a:rPr lang="es-ES_tradnl" sz="2000" dirty="0">
                <a:latin typeface="Arial" panose="020B0604020202020204" pitchFamily="34" charset="0"/>
                <a:cs typeface="Arial" panose="020B0604020202020204" pitchFamily="34" charset="0"/>
              </a:rPr>
              <a:t>A semana epidemiológica XXXX de 2024</a:t>
            </a:r>
          </a:p>
          <a:p>
            <a:pPr algn="ctr"/>
            <a:endParaRPr lang="es-ES_tradnl" sz="400" dirty="0">
              <a:latin typeface="Arial" panose="020B0604020202020204" pitchFamily="34" charset="0"/>
              <a:cs typeface="Arial" panose="020B0604020202020204" pitchFamily="34" charset="0"/>
            </a:endParaRPr>
          </a:p>
          <a:p>
            <a:pPr algn="ctr"/>
            <a:endParaRPr lang="es-ES_tradnl" sz="2000" dirty="0">
              <a:latin typeface="Arial" panose="020B0604020202020204" pitchFamily="34" charset="0"/>
              <a:cs typeface="Arial" panose="020B0604020202020204" pitchFamily="34" charset="0"/>
            </a:endParaRPr>
          </a:p>
          <a:p>
            <a:pPr algn="ctr"/>
            <a:endParaRPr lang="es-ES_tradnl" sz="2000" dirty="0">
              <a:latin typeface="Arial" panose="020B0604020202020204" pitchFamily="34" charset="0"/>
              <a:cs typeface="Arial" panose="020B0604020202020204" pitchFamily="34" charset="0"/>
            </a:endParaRPr>
          </a:p>
          <a:p>
            <a:pPr algn="ctr"/>
            <a:endParaRPr lang="es-ES_tradnl" sz="3200" dirty="0">
              <a:latin typeface="Arial" panose="020B0604020202020204" pitchFamily="34" charset="0"/>
              <a:cs typeface="Arial" panose="020B0604020202020204" pitchFamily="34" charset="0"/>
            </a:endParaRPr>
          </a:p>
        </p:txBody>
      </p:sp>
      <p:sp>
        <p:nvSpPr>
          <p:cNvPr id="37" name="Rectángulo 36">
            <a:extLst>
              <a:ext uri="{FF2B5EF4-FFF2-40B4-BE49-F238E27FC236}">
                <a16:creationId xmlns:a16="http://schemas.microsoft.com/office/drawing/2014/main" id="{1EC7D49D-A61E-C87D-8832-0A6D3DBB8716}"/>
              </a:ext>
            </a:extLst>
          </p:cNvPr>
          <p:cNvSpPr/>
          <p:nvPr/>
        </p:nvSpPr>
        <p:spPr>
          <a:xfrm>
            <a:off x="0" y="3996266"/>
            <a:ext cx="9902825" cy="540000"/>
          </a:xfrm>
          <a:prstGeom prst="rect">
            <a:avLst/>
          </a:prstGeom>
          <a:solidFill>
            <a:srgbClr val="F4FBBC"/>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400" b="1" dirty="0">
                <a:solidFill>
                  <a:schemeClr val="tx1">
                    <a:lumMod val="65000"/>
                    <a:lumOff val="35000"/>
                  </a:schemeClr>
                </a:solidFill>
                <a:latin typeface="Arial" panose="020B0604020202020204" pitchFamily="34" charset="0"/>
                <a:cs typeface="Arial" panose="020B0604020202020204" pitchFamily="34" charset="0"/>
              </a:rPr>
              <a:t>Análisis de tiempo</a:t>
            </a:r>
            <a:endParaRPr lang="es-ES_tradnl" sz="2400" b="1" dirty="0">
              <a:solidFill>
                <a:srgbClr val="FF0000"/>
              </a:solidFill>
              <a:latin typeface="Arial" panose="020B0604020202020204" pitchFamily="34" charset="0"/>
              <a:cs typeface="Arial" panose="020B0604020202020204" pitchFamily="34" charset="0"/>
            </a:endParaRPr>
          </a:p>
        </p:txBody>
      </p:sp>
      <p:sp>
        <p:nvSpPr>
          <p:cNvPr id="92" name="Rectángulo 91">
            <a:extLst>
              <a:ext uri="{FF2B5EF4-FFF2-40B4-BE49-F238E27FC236}">
                <a16:creationId xmlns:a16="http://schemas.microsoft.com/office/drawing/2014/main" id="{CDED474C-F294-7D11-B1E2-8A6D1DE6D119}"/>
              </a:ext>
            </a:extLst>
          </p:cNvPr>
          <p:cNvSpPr/>
          <p:nvPr/>
        </p:nvSpPr>
        <p:spPr>
          <a:xfrm>
            <a:off x="42529" y="8918220"/>
            <a:ext cx="9902825" cy="540000"/>
          </a:xfrm>
          <a:prstGeom prst="rect">
            <a:avLst/>
          </a:prstGeom>
          <a:solidFill>
            <a:schemeClr val="accent3">
              <a:lumMod val="40000"/>
              <a:lumOff val="6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solidFill>
                  <a:schemeClr val="tx1">
                    <a:lumMod val="65000"/>
                    <a:lumOff val="35000"/>
                  </a:schemeClr>
                </a:solidFill>
                <a:latin typeface="Arial" panose="020B0604020202020204" pitchFamily="34" charset="0"/>
                <a:cs typeface="Arial" panose="020B0604020202020204" pitchFamily="34" charset="0"/>
              </a:rPr>
              <a:t>Análisis de lugar </a:t>
            </a:r>
          </a:p>
        </p:txBody>
      </p:sp>
      <p:grpSp>
        <p:nvGrpSpPr>
          <p:cNvPr id="253" name="Grupo 252">
            <a:extLst>
              <a:ext uri="{FF2B5EF4-FFF2-40B4-BE49-F238E27FC236}">
                <a16:creationId xmlns:a16="http://schemas.microsoft.com/office/drawing/2014/main" id="{967522B8-F13E-69E6-5AB6-BD0FACA698B3}"/>
              </a:ext>
            </a:extLst>
          </p:cNvPr>
          <p:cNvGrpSpPr/>
          <p:nvPr/>
        </p:nvGrpSpPr>
        <p:grpSpPr>
          <a:xfrm>
            <a:off x="1809929" y="2770196"/>
            <a:ext cx="5941120" cy="885271"/>
            <a:chOff x="3592346" y="2641603"/>
            <a:chExt cx="5941120" cy="885271"/>
          </a:xfrm>
        </p:grpSpPr>
        <p:grpSp>
          <p:nvGrpSpPr>
            <p:cNvPr id="38" name="Grupo 37">
              <a:extLst>
                <a:ext uri="{FF2B5EF4-FFF2-40B4-BE49-F238E27FC236}">
                  <a16:creationId xmlns:a16="http://schemas.microsoft.com/office/drawing/2014/main" id="{BA31EC3C-2BE5-1391-BBE5-80DBB7139132}"/>
                </a:ext>
              </a:extLst>
            </p:cNvPr>
            <p:cNvGrpSpPr/>
            <p:nvPr/>
          </p:nvGrpSpPr>
          <p:grpSpPr>
            <a:xfrm>
              <a:off x="5418667" y="2641603"/>
              <a:ext cx="4114799" cy="863600"/>
              <a:chOff x="5418667" y="2794002"/>
              <a:chExt cx="4114799" cy="863600"/>
            </a:xfrm>
          </p:grpSpPr>
          <p:sp>
            <p:nvSpPr>
              <p:cNvPr id="33" name="Rectángulo 32">
                <a:extLst>
                  <a:ext uri="{FF2B5EF4-FFF2-40B4-BE49-F238E27FC236}">
                    <a16:creationId xmlns:a16="http://schemas.microsoft.com/office/drawing/2014/main" id="{EB1A202D-B41C-C7ED-B3FA-333077E62E23}"/>
                  </a:ext>
                </a:extLst>
              </p:cNvPr>
              <p:cNvSpPr/>
              <p:nvPr/>
            </p:nvSpPr>
            <p:spPr>
              <a:xfrm>
                <a:off x="5418667" y="2794002"/>
                <a:ext cx="2286000" cy="863600"/>
              </a:xfrm>
              <a:prstGeom prst="rect">
                <a:avLst/>
              </a:prstGeom>
              <a:solidFill>
                <a:srgbClr val="B1DDBE"/>
              </a:solidFill>
              <a:ln>
                <a:solidFill>
                  <a:srgbClr val="B1DDB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800" b="1" dirty="0">
                    <a:solidFill>
                      <a:schemeClr val="tx1"/>
                    </a:solidFill>
                    <a:latin typeface="Arial" panose="020B0604020202020204" pitchFamily="34" charset="0"/>
                    <a:cs typeface="Arial" panose="020B0604020202020204" pitchFamily="34" charset="0"/>
                  </a:rPr>
                  <a:t>No. Casos</a:t>
                </a:r>
              </a:p>
            </p:txBody>
          </p:sp>
          <p:sp>
            <p:nvSpPr>
              <p:cNvPr id="35" name="Rectángulo 34">
                <a:extLst>
                  <a:ext uri="{FF2B5EF4-FFF2-40B4-BE49-F238E27FC236}">
                    <a16:creationId xmlns:a16="http://schemas.microsoft.com/office/drawing/2014/main" id="{27364E77-37D5-8F70-3A54-89493389A6A8}"/>
                  </a:ext>
                </a:extLst>
              </p:cNvPr>
              <p:cNvSpPr/>
              <p:nvPr/>
            </p:nvSpPr>
            <p:spPr>
              <a:xfrm>
                <a:off x="7704667" y="2794002"/>
                <a:ext cx="1828799" cy="863600"/>
              </a:xfrm>
              <a:prstGeom prst="rect">
                <a:avLst/>
              </a:prstGeom>
              <a:solidFill>
                <a:schemeClr val="bg1"/>
              </a:solidFill>
              <a:ln>
                <a:solidFill>
                  <a:srgbClr val="B1DDB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3600" b="1" dirty="0">
                    <a:solidFill>
                      <a:schemeClr val="tx1">
                        <a:lumMod val="65000"/>
                        <a:lumOff val="35000"/>
                      </a:schemeClr>
                    </a:solidFill>
                    <a:latin typeface="Arial" panose="020B0604020202020204" pitchFamily="34" charset="0"/>
                    <a:cs typeface="Arial" panose="020B0604020202020204" pitchFamily="34" charset="0"/>
                  </a:rPr>
                  <a:t>62</a:t>
                </a:r>
              </a:p>
            </p:txBody>
          </p:sp>
        </p:grpSp>
        <p:grpSp>
          <p:nvGrpSpPr>
            <p:cNvPr id="252" name="Grupo 251">
              <a:extLst>
                <a:ext uri="{FF2B5EF4-FFF2-40B4-BE49-F238E27FC236}">
                  <a16:creationId xmlns:a16="http://schemas.microsoft.com/office/drawing/2014/main" id="{037CB000-252F-FDD7-F80A-615E75ED8C78}"/>
                </a:ext>
              </a:extLst>
            </p:cNvPr>
            <p:cNvGrpSpPr/>
            <p:nvPr/>
          </p:nvGrpSpPr>
          <p:grpSpPr>
            <a:xfrm>
              <a:off x="3592346" y="2672323"/>
              <a:ext cx="1746161" cy="854551"/>
              <a:chOff x="3592346" y="2672323"/>
              <a:chExt cx="1746161" cy="854551"/>
            </a:xfrm>
          </p:grpSpPr>
          <p:pic>
            <p:nvPicPr>
              <p:cNvPr id="1026" name="Picture 2" descr="Icono Mujer en ionicons">
                <a:extLst>
                  <a:ext uri="{FF2B5EF4-FFF2-40B4-BE49-F238E27FC236}">
                    <a16:creationId xmlns:a16="http://schemas.microsoft.com/office/drawing/2014/main" id="{3A183A45-6B3F-A96D-0EBF-EFCC6A7B309E}"/>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2818" r="25335"/>
              <a:stretch/>
            </p:blipFill>
            <p:spPr bwMode="auto">
              <a:xfrm>
                <a:off x="4895447" y="2672323"/>
                <a:ext cx="443060" cy="854551"/>
              </a:xfrm>
              <a:prstGeom prst="rect">
                <a:avLst/>
              </a:prstGeom>
              <a:noFill/>
              <a:extLst>
                <a:ext uri="{909E8E84-426E-40DD-AFC4-6F175D3DCCD1}">
                  <a14:hiddenFill xmlns:a14="http://schemas.microsoft.com/office/drawing/2010/main">
                    <a:solidFill>
                      <a:srgbClr val="FFFFFF"/>
                    </a:solidFill>
                  </a14:hiddenFill>
                </a:ext>
              </a:extLst>
            </p:spPr>
          </p:pic>
          <p:pic>
            <p:nvPicPr>
              <p:cNvPr id="249" name="Picture 2" descr="Icono Mujer en ionicons">
                <a:extLst>
                  <a:ext uri="{FF2B5EF4-FFF2-40B4-BE49-F238E27FC236}">
                    <a16:creationId xmlns:a16="http://schemas.microsoft.com/office/drawing/2014/main" id="{3F9391A7-CA21-D904-DA57-72DB9FEBFECE}"/>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2818" r="25335"/>
              <a:stretch/>
            </p:blipFill>
            <p:spPr bwMode="auto">
              <a:xfrm>
                <a:off x="3592346" y="2672323"/>
                <a:ext cx="443060" cy="854551"/>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2" descr="Icono Mujer en ionicons">
                <a:extLst>
                  <a:ext uri="{FF2B5EF4-FFF2-40B4-BE49-F238E27FC236}">
                    <a16:creationId xmlns:a16="http://schemas.microsoft.com/office/drawing/2014/main" id="{09B7F21B-26A7-175B-4C5A-44B4B30E41EC}"/>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2818" r="25335"/>
              <a:stretch/>
            </p:blipFill>
            <p:spPr bwMode="auto">
              <a:xfrm>
                <a:off x="4026713" y="2672323"/>
                <a:ext cx="443060" cy="854551"/>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2" descr="Icono Mujer en ionicons">
                <a:extLst>
                  <a:ext uri="{FF2B5EF4-FFF2-40B4-BE49-F238E27FC236}">
                    <a16:creationId xmlns:a16="http://schemas.microsoft.com/office/drawing/2014/main" id="{14B0A02A-77EB-5E06-D52B-328539C8FD30}"/>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2818" r="25335"/>
              <a:stretch/>
            </p:blipFill>
            <p:spPr bwMode="auto">
              <a:xfrm>
                <a:off x="4461080" y="2672323"/>
                <a:ext cx="443060" cy="85455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 name="CuadroTexto 4"/>
          <p:cNvSpPr txBox="1"/>
          <p:nvPr/>
        </p:nvSpPr>
        <p:spPr>
          <a:xfrm>
            <a:off x="6312215" y="4837814"/>
            <a:ext cx="3462734" cy="307777"/>
          </a:xfrm>
          <a:prstGeom prst="rect">
            <a:avLst/>
          </a:prstGeom>
          <a:noFill/>
        </p:spPr>
        <p:txBody>
          <a:bodyPr wrap="square" rtlCol="0">
            <a:spAutoFit/>
          </a:bodyPr>
          <a:lstStyle/>
          <a:p>
            <a:pPr algn="ctr"/>
            <a:r>
              <a:rPr lang="es-CO" sz="1400" b="1" dirty="0">
                <a:latin typeface="Arial" panose="020B0604020202020204" pitchFamily="34" charset="0"/>
                <a:cs typeface="Arial" panose="020B0604020202020204" pitchFamily="34" charset="0"/>
              </a:rPr>
              <a:t>Razón de incidencia Hepatitis B, C, D. </a:t>
            </a:r>
          </a:p>
        </p:txBody>
      </p:sp>
      <p:sp>
        <p:nvSpPr>
          <p:cNvPr id="6" name="CuadroTexto 5"/>
          <p:cNvSpPr txBox="1"/>
          <p:nvPr/>
        </p:nvSpPr>
        <p:spPr>
          <a:xfrm>
            <a:off x="251905" y="21115666"/>
            <a:ext cx="3280505" cy="276999"/>
          </a:xfrm>
          <a:prstGeom prst="rect">
            <a:avLst/>
          </a:prstGeom>
          <a:noFill/>
        </p:spPr>
        <p:txBody>
          <a:bodyPr wrap="square" rtlCol="0">
            <a:spAutoFit/>
          </a:bodyPr>
          <a:lstStyle/>
          <a:p>
            <a:r>
              <a:rPr lang="es-CO" sz="1200" b="1" dirty="0">
                <a:latin typeface="Arial" panose="020B0604020202020204" pitchFamily="34" charset="0"/>
                <a:cs typeface="Arial" panose="020B0604020202020204" pitchFamily="34" charset="0"/>
              </a:rPr>
              <a:t>Comportamiento respecto a 2023: </a:t>
            </a:r>
          </a:p>
        </p:txBody>
      </p:sp>
      <p:sp>
        <p:nvSpPr>
          <p:cNvPr id="127" name="Rectángulo 126">
            <a:extLst>
              <a:ext uri="{FF2B5EF4-FFF2-40B4-BE49-F238E27FC236}">
                <a16:creationId xmlns:a16="http://schemas.microsoft.com/office/drawing/2014/main" id="{1A7E5E7C-952F-ED84-1E0C-15E654C54992}"/>
              </a:ext>
            </a:extLst>
          </p:cNvPr>
          <p:cNvSpPr/>
          <p:nvPr/>
        </p:nvSpPr>
        <p:spPr>
          <a:xfrm>
            <a:off x="42529" y="13595365"/>
            <a:ext cx="6561667" cy="540000"/>
          </a:xfrm>
          <a:prstGeom prst="rect">
            <a:avLst/>
          </a:prstGeom>
          <a:solidFill>
            <a:schemeClr val="accent5">
              <a:lumMod val="40000"/>
              <a:lumOff val="6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solidFill>
                  <a:schemeClr val="tx1">
                    <a:lumMod val="65000"/>
                    <a:lumOff val="35000"/>
                  </a:schemeClr>
                </a:solidFill>
                <a:latin typeface="Arial" panose="020B0604020202020204" pitchFamily="34" charset="0"/>
                <a:cs typeface="Arial" panose="020B0604020202020204" pitchFamily="34" charset="0"/>
              </a:rPr>
              <a:t>Análisis de persona</a:t>
            </a:r>
            <a:endParaRPr lang="es-ES_tradnl" sz="2400" b="1" dirty="0">
              <a:solidFill>
                <a:srgbClr val="FF0000"/>
              </a:solidFill>
              <a:latin typeface="Arial" panose="020B0604020202020204" pitchFamily="34" charset="0"/>
              <a:cs typeface="Arial" panose="020B0604020202020204" pitchFamily="34" charset="0"/>
            </a:endParaRPr>
          </a:p>
        </p:txBody>
      </p:sp>
      <p:pic>
        <p:nvPicPr>
          <p:cNvPr id="151" name="Imagen 150" descr="icono-area-concurrencia.png">
            <a:extLst>
              <a:ext uri="{FF2B5EF4-FFF2-40B4-BE49-F238E27FC236}">
                <a16:creationId xmlns:a16="http://schemas.microsoft.com/office/drawing/2014/main" id="{A20E27ED-09C6-5565-FC25-E39DE9422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489" y="16277453"/>
            <a:ext cx="838978" cy="722422"/>
          </a:xfrm>
          <a:prstGeom prst="rect">
            <a:avLst/>
          </a:prstGeom>
        </p:spPr>
      </p:pic>
      <p:sp>
        <p:nvSpPr>
          <p:cNvPr id="153" name="Rectángulo 152">
            <a:extLst>
              <a:ext uri="{FF2B5EF4-FFF2-40B4-BE49-F238E27FC236}">
                <a16:creationId xmlns:a16="http://schemas.microsoft.com/office/drawing/2014/main" id="{C11A6006-32A7-37B5-CCAB-0FE9FBE488B8}"/>
              </a:ext>
            </a:extLst>
          </p:cNvPr>
          <p:cNvSpPr/>
          <p:nvPr/>
        </p:nvSpPr>
        <p:spPr>
          <a:xfrm>
            <a:off x="378573" y="17468289"/>
            <a:ext cx="1786788" cy="837099"/>
          </a:xfrm>
          <a:prstGeom prst="rect">
            <a:avLst/>
          </a:prstGeom>
          <a:solidFill>
            <a:srgbClr val="B1D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chemeClr val="tx1">
                    <a:lumMod val="75000"/>
                    <a:lumOff val="25000"/>
                  </a:schemeClr>
                </a:solidFill>
                <a:latin typeface="Arial"/>
                <a:cs typeface="Arial"/>
              </a:rPr>
              <a:t> </a:t>
            </a:r>
            <a:r>
              <a:rPr lang="es-ES_tradnl" sz="1200" b="1" dirty="0">
                <a:solidFill>
                  <a:schemeClr val="tx1">
                    <a:lumMod val="75000"/>
                    <a:lumOff val="25000"/>
                  </a:schemeClr>
                </a:solidFill>
                <a:latin typeface="Arial"/>
                <a:cs typeface="Arial"/>
              </a:rPr>
              <a:t>Contributivo</a:t>
            </a:r>
          </a:p>
          <a:p>
            <a:pPr algn="ctr"/>
            <a:r>
              <a:rPr lang="es-ES_tradnl" sz="2400" b="1" dirty="0">
                <a:solidFill>
                  <a:schemeClr val="tx1">
                    <a:lumMod val="75000"/>
                    <a:lumOff val="25000"/>
                  </a:schemeClr>
                </a:solidFill>
                <a:latin typeface="Arial"/>
                <a:cs typeface="Arial"/>
              </a:rPr>
              <a:t>3,38</a:t>
            </a:r>
            <a:endParaRPr lang="es-ES_tradnl" sz="1800" b="1" dirty="0">
              <a:solidFill>
                <a:schemeClr val="tx1">
                  <a:lumMod val="75000"/>
                  <a:lumOff val="25000"/>
                </a:schemeClr>
              </a:solidFill>
              <a:latin typeface="Arial"/>
              <a:cs typeface="Arial"/>
            </a:endParaRPr>
          </a:p>
          <a:p>
            <a:pPr algn="ctr"/>
            <a:r>
              <a:rPr lang="es-ES" sz="1200" b="1" dirty="0">
                <a:solidFill>
                  <a:schemeClr val="tx1">
                    <a:lumMod val="75000"/>
                    <a:lumOff val="25000"/>
                  </a:schemeClr>
                </a:solidFill>
                <a:latin typeface="Arial"/>
                <a:cs typeface="Arial"/>
              </a:rPr>
              <a:t>por 100 000 </a:t>
            </a:r>
            <a:r>
              <a:rPr lang="es-ES" sz="1200" b="1" dirty="0" err="1">
                <a:solidFill>
                  <a:schemeClr val="tx1">
                    <a:lumMod val="75000"/>
                    <a:lumOff val="25000"/>
                  </a:schemeClr>
                </a:solidFill>
                <a:latin typeface="Arial"/>
                <a:cs typeface="Arial"/>
              </a:rPr>
              <a:t>hab</a:t>
            </a:r>
            <a:endParaRPr lang="es-ES" sz="1200" dirty="0">
              <a:solidFill>
                <a:schemeClr val="tx1">
                  <a:lumMod val="75000"/>
                  <a:lumOff val="25000"/>
                </a:schemeClr>
              </a:solidFill>
            </a:endParaRPr>
          </a:p>
        </p:txBody>
      </p:sp>
      <p:sp>
        <p:nvSpPr>
          <p:cNvPr id="155" name="Rectángulo 154">
            <a:extLst>
              <a:ext uri="{FF2B5EF4-FFF2-40B4-BE49-F238E27FC236}">
                <a16:creationId xmlns:a16="http://schemas.microsoft.com/office/drawing/2014/main" id="{4401453E-8EF2-8BE2-DA68-4B6167A65D44}"/>
              </a:ext>
            </a:extLst>
          </p:cNvPr>
          <p:cNvSpPr/>
          <p:nvPr/>
        </p:nvSpPr>
        <p:spPr>
          <a:xfrm>
            <a:off x="2370029" y="17466267"/>
            <a:ext cx="2018968" cy="749397"/>
          </a:xfrm>
          <a:prstGeom prst="rect">
            <a:avLst/>
          </a:prstGeom>
          <a:solidFill>
            <a:srgbClr val="B1D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b="1" dirty="0">
                <a:solidFill>
                  <a:schemeClr val="tx1">
                    <a:lumMod val="75000"/>
                    <a:lumOff val="25000"/>
                  </a:schemeClr>
                </a:solidFill>
                <a:latin typeface="Arial"/>
                <a:cs typeface="Arial"/>
              </a:rPr>
              <a:t>Cabecera Municipal</a:t>
            </a:r>
          </a:p>
          <a:p>
            <a:pPr algn="ctr"/>
            <a:r>
              <a:rPr lang="es-ES" sz="2400" b="1" dirty="0">
                <a:solidFill>
                  <a:schemeClr val="tx1">
                    <a:lumMod val="75000"/>
                    <a:lumOff val="25000"/>
                  </a:schemeClr>
                </a:solidFill>
                <a:latin typeface="Arial"/>
                <a:cs typeface="Arial"/>
              </a:rPr>
              <a:t>6,03</a:t>
            </a:r>
          </a:p>
          <a:p>
            <a:pPr algn="ctr"/>
            <a:r>
              <a:rPr lang="es-ES" sz="1200" b="1" dirty="0">
                <a:solidFill>
                  <a:schemeClr val="tx1">
                    <a:lumMod val="75000"/>
                    <a:lumOff val="25000"/>
                  </a:schemeClr>
                </a:solidFill>
                <a:latin typeface="Arial"/>
                <a:cs typeface="Arial"/>
              </a:rPr>
              <a:t>por 100 000 </a:t>
            </a:r>
            <a:r>
              <a:rPr lang="es-ES" sz="1200" b="1" dirty="0" err="1">
                <a:solidFill>
                  <a:schemeClr val="tx1">
                    <a:lumMod val="75000"/>
                    <a:lumOff val="25000"/>
                  </a:schemeClr>
                </a:solidFill>
                <a:latin typeface="Arial"/>
                <a:cs typeface="Arial"/>
              </a:rPr>
              <a:t>hab</a:t>
            </a:r>
            <a:endParaRPr lang="es-ES" sz="1200" dirty="0">
              <a:solidFill>
                <a:schemeClr val="tx1">
                  <a:lumMod val="75000"/>
                  <a:lumOff val="25000"/>
                </a:schemeClr>
              </a:solidFill>
            </a:endParaRPr>
          </a:p>
        </p:txBody>
      </p:sp>
      <p:pic>
        <p:nvPicPr>
          <p:cNvPr id="160" name="Imagen 159" descr="icono-afiliacion SSGS.png">
            <a:extLst>
              <a:ext uri="{FF2B5EF4-FFF2-40B4-BE49-F238E27FC236}">
                <a16:creationId xmlns:a16="http://schemas.microsoft.com/office/drawing/2014/main" id="{F4DBB08C-2724-3F33-9196-CB4F0BFF96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763" y="16233984"/>
            <a:ext cx="982409" cy="848928"/>
          </a:xfrm>
          <a:prstGeom prst="rect">
            <a:avLst/>
          </a:prstGeom>
        </p:spPr>
      </p:pic>
      <p:sp>
        <p:nvSpPr>
          <p:cNvPr id="163" name="CuadroTexto 162">
            <a:extLst>
              <a:ext uri="{FF2B5EF4-FFF2-40B4-BE49-F238E27FC236}">
                <a16:creationId xmlns:a16="http://schemas.microsoft.com/office/drawing/2014/main" id="{26461D76-DDD0-8A17-E6E9-22EF4B6184D8}"/>
              </a:ext>
            </a:extLst>
          </p:cNvPr>
          <p:cNvSpPr txBox="1"/>
          <p:nvPr/>
        </p:nvSpPr>
        <p:spPr>
          <a:xfrm>
            <a:off x="380262" y="17082912"/>
            <a:ext cx="1783411" cy="307777"/>
          </a:xfrm>
          <a:prstGeom prst="rect">
            <a:avLst/>
          </a:prstGeom>
          <a:noFill/>
        </p:spPr>
        <p:txBody>
          <a:bodyPr wrap="square" rtlCol="0">
            <a:spAutoFit/>
          </a:bodyPr>
          <a:lstStyle/>
          <a:p>
            <a:pPr algn="ctr"/>
            <a:r>
              <a:rPr lang="es-ES_tradnl" sz="1400" dirty="0">
                <a:latin typeface="Arial"/>
                <a:cs typeface="Arial"/>
              </a:rPr>
              <a:t>Afiliación al SGSSS</a:t>
            </a:r>
            <a:endParaRPr lang="es-ES" sz="1400" dirty="0">
              <a:latin typeface="Arial"/>
              <a:cs typeface="Arial"/>
            </a:endParaRPr>
          </a:p>
        </p:txBody>
      </p:sp>
      <p:sp>
        <p:nvSpPr>
          <p:cNvPr id="164" name="CuadroTexto 163">
            <a:extLst>
              <a:ext uri="{FF2B5EF4-FFF2-40B4-BE49-F238E27FC236}">
                <a16:creationId xmlns:a16="http://schemas.microsoft.com/office/drawing/2014/main" id="{0465C8E2-E788-772E-7CA0-C524008976A9}"/>
              </a:ext>
            </a:extLst>
          </p:cNvPr>
          <p:cNvSpPr txBox="1"/>
          <p:nvPr/>
        </p:nvSpPr>
        <p:spPr>
          <a:xfrm>
            <a:off x="2433273" y="17069839"/>
            <a:ext cx="1783410" cy="307777"/>
          </a:xfrm>
          <a:prstGeom prst="rect">
            <a:avLst/>
          </a:prstGeom>
          <a:noFill/>
        </p:spPr>
        <p:txBody>
          <a:bodyPr wrap="square" rtlCol="0">
            <a:spAutoFit/>
          </a:bodyPr>
          <a:lstStyle/>
          <a:p>
            <a:pPr algn="ctr"/>
            <a:r>
              <a:rPr lang="es-ES_tradnl" sz="1400" dirty="0">
                <a:latin typeface="Arial"/>
                <a:cs typeface="Arial"/>
              </a:rPr>
              <a:t>Área de residencia</a:t>
            </a:r>
            <a:endParaRPr lang="es-ES" sz="1400" dirty="0">
              <a:latin typeface="Arial"/>
              <a:cs typeface="Arial"/>
            </a:endParaRPr>
          </a:p>
        </p:txBody>
      </p:sp>
      <p:sp>
        <p:nvSpPr>
          <p:cNvPr id="167" name="CuadroTexto 166">
            <a:extLst>
              <a:ext uri="{FF2B5EF4-FFF2-40B4-BE49-F238E27FC236}">
                <a16:creationId xmlns:a16="http://schemas.microsoft.com/office/drawing/2014/main" id="{03566D50-55ED-AB66-EB92-B0163DA062F2}"/>
              </a:ext>
            </a:extLst>
          </p:cNvPr>
          <p:cNvSpPr txBox="1"/>
          <p:nvPr/>
        </p:nvSpPr>
        <p:spPr>
          <a:xfrm>
            <a:off x="4516909" y="17069838"/>
            <a:ext cx="1850574" cy="307777"/>
          </a:xfrm>
          <a:prstGeom prst="rect">
            <a:avLst/>
          </a:prstGeom>
          <a:noFill/>
        </p:spPr>
        <p:txBody>
          <a:bodyPr wrap="square" rtlCol="0">
            <a:spAutoFit/>
          </a:bodyPr>
          <a:lstStyle/>
          <a:p>
            <a:pPr algn="ctr"/>
            <a:r>
              <a:rPr lang="es-ES_tradnl" sz="1400" dirty="0">
                <a:latin typeface="Arial"/>
                <a:cs typeface="Arial"/>
              </a:rPr>
              <a:t>Pertenencia étnica</a:t>
            </a:r>
            <a:endParaRPr lang="es-ES" sz="1400" dirty="0">
              <a:latin typeface="Arial"/>
              <a:cs typeface="Arial"/>
            </a:endParaRPr>
          </a:p>
        </p:txBody>
      </p:sp>
      <p:pic>
        <p:nvPicPr>
          <p:cNvPr id="178" name="Picture 4" descr="icono-edad-madre.png">
            <a:extLst>
              <a:ext uri="{FF2B5EF4-FFF2-40B4-BE49-F238E27FC236}">
                <a16:creationId xmlns:a16="http://schemas.microsoft.com/office/drawing/2014/main" id="{2627C6CC-6E1E-6F5D-802D-E9AEA3D43F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049" y="20101515"/>
            <a:ext cx="1038079" cy="113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CuadroTexto 179">
            <a:extLst>
              <a:ext uri="{FF2B5EF4-FFF2-40B4-BE49-F238E27FC236}">
                <a16:creationId xmlns:a16="http://schemas.microsoft.com/office/drawing/2014/main" id="{D3B2FAB3-AFC8-1890-3676-B4907BC68647}"/>
              </a:ext>
            </a:extLst>
          </p:cNvPr>
          <p:cNvSpPr txBox="1"/>
          <p:nvPr/>
        </p:nvSpPr>
        <p:spPr>
          <a:xfrm>
            <a:off x="7227326" y="19705338"/>
            <a:ext cx="2006990" cy="307777"/>
          </a:xfrm>
          <a:prstGeom prst="rect">
            <a:avLst/>
          </a:prstGeom>
          <a:noFill/>
        </p:spPr>
        <p:txBody>
          <a:bodyPr wrap="square" rtlCol="0">
            <a:spAutoFit/>
          </a:bodyPr>
          <a:lstStyle/>
          <a:p>
            <a:pPr algn="ctr"/>
            <a:r>
              <a:rPr lang="es-CO" sz="1400" dirty="0">
                <a:latin typeface="Arial"/>
                <a:cs typeface="Arial"/>
              </a:rPr>
              <a:t>Pirámide poblacional</a:t>
            </a:r>
          </a:p>
        </p:txBody>
      </p:sp>
      <p:grpSp>
        <p:nvGrpSpPr>
          <p:cNvPr id="192" name="Grupo 191"/>
          <p:cNvGrpSpPr/>
          <p:nvPr/>
        </p:nvGrpSpPr>
        <p:grpSpPr>
          <a:xfrm>
            <a:off x="6681500" y="13617565"/>
            <a:ext cx="3212568" cy="3455387"/>
            <a:chOff x="10562841" y="4071901"/>
            <a:chExt cx="3279211" cy="4159746"/>
          </a:xfrm>
        </p:grpSpPr>
        <p:sp>
          <p:nvSpPr>
            <p:cNvPr id="194" name="Rectángulo 193">
              <a:extLst>
                <a:ext uri="{FF2B5EF4-FFF2-40B4-BE49-F238E27FC236}">
                  <a16:creationId xmlns:a16="http://schemas.microsoft.com/office/drawing/2014/main" id="{31F6CBC9-2D3A-73CC-DD46-02C5AAC69216}"/>
                </a:ext>
              </a:extLst>
            </p:cNvPr>
            <p:cNvSpPr/>
            <p:nvPr/>
          </p:nvSpPr>
          <p:spPr>
            <a:xfrm>
              <a:off x="10562841" y="4071901"/>
              <a:ext cx="3279211" cy="629997"/>
            </a:xfrm>
            <a:prstGeom prst="rect">
              <a:avLst/>
            </a:prstGeom>
            <a:solidFill>
              <a:srgbClr val="FDB985"/>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solidFill>
                    <a:schemeClr val="tx1">
                      <a:lumMod val="65000"/>
                      <a:lumOff val="35000"/>
                    </a:schemeClr>
                  </a:solidFill>
                  <a:latin typeface="Arial" panose="020B0604020202020204" pitchFamily="34" charset="0"/>
                  <a:cs typeface="Arial" panose="020B0604020202020204" pitchFamily="34" charset="0"/>
                </a:rPr>
                <a:t>Indicadores</a:t>
              </a:r>
            </a:p>
          </p:txBody>
        </p:sp>
        <p:sp>
          <p:nvSpPr>
            <p:cNvPr id="195" name="Rectángulo 194">
              <a:extLst>
                <a:ext uri="{FF2B5EF4-FFF2-40B4-BE49-F238E27FC236}">
                  <a16:creationId xmlns:a16="http://schemas.microsoft.com/office/drawing/2014/main" id="{3BE30BBA-D65B-FEA7-1B8A-BB835DE5176C}"/>
                </a:ext>
              </a:extLst>
            </p:cNvPr>
            <p:cNvSpPr/>
            <p:nvPr/>
          </p:nvSpPr>
          <p:spPr>
            <a:xfrm>
              <a:off x="11579073" y="6574116"/>
              <a:ext cx="1166978" cy="555772"/>
            </a:xfrm>
            <a:prstGeom prst="rect">
              <a:avLst/>
            </a:prstGeom>
          </p:spPr>
          <p:txBody>
            <a:bodyPr wrap="none">
              <a:spAutoFit/>
            </a:bodyPr>
            <a:lstStyle/>
            <a:p>
              <a:pPr algn="r"/>
              <a:r>
                <a:rPr lang="es-ES_tradnl" sz="2400" b="1" dirty="0">
                  <a:solidFill>
                    <a:schemeClr val="accent2"/>
                  </a:solidFill>
                  <a:latin typeface="Arial"/>
                  <a:cs typeface="Arial"/>
                </a:rPr>
                <a:t>68,2 %</a:t>
              </a:r>
              <a:endParaRPr lang="es-ES" sz="2400" b="1" dirty="0">
                <a:solidFill>
                  <a:schemeClr val="accent2"/>
                </a:solidFill>
                <a:latin typeface="Arial"/>
                <a:cs typeface="Arial"/>
              </a:endParaRPr>
            </a:p>
          </p:txBody>
        </p:sp>
        <p:sp>
          <p:nvSpPr>
            <p:cNvPr id="196" name="Rectángulo 195">
              <a:extLst>
                <a:ext uri="{FF2B5EF4-FFF2-40B4-BE49-F238E27FC236}">
                  <a16:creationId xmlns:a16="http://schemas.microsoft.com/office/drawing/2014/main" id="{9CA9646C-1427-C4A1-C8B6-B5A22DCF8F46}"/>
                </a:ext>
              </a:extLst>
            </p:cNvPr>
            <p:cNvSpPr/>
            <p:nvPr/>
          </p:nvSpPr>
          <p:spPr>
            <a:xfrm>
              <a:off x="11654576" y="5210713"/>
              <a:ext cx="800457" cy="555772"/>
            </a:xfrm>
            <a:prstGeom prst="rect">
              <a:avLst/>
            </a:prstGeom>
          </p:spPr>
          <p:txBody>
            <a:bodyPr wrap="none">
              <a:spAutoFit/>
            </a:bodyPr>
            <a:lstStyle/>
            <a:p>
              <a:pPr algn="r"/>
              <a:r>
                <a:rPr lang="es-ES_tradnl" sz="2400" b="1" dirty="0">
                  <a:solidFill>
                    <a:schemeClr val="accent2"/>
                  </a:solidFill>
                  <a:latin typeface="Arial"/>
                  <a:cs typeface="Arial"/>
                </a:rPr>
                <a:t>2,08</a:t>
              </a:r>
              <a:endParaRPr lang="es-ES" sz="2400" b="1" dirty="0">
                <a:solidFill>
                  <a:schemeClr val="accent2"/>
                </a:solidFill>
                <a:latin typeface="Arial"/>
                <a:cs typeface="Arial"/>
              </a:endParaRPr>
            </a:p>
          </p:txBody>
        </p:sp>
        <p:sp>
          <p:nvSpPr>
            <p:cNvPr id="198" name="CuadroTexto 197">
              <a:extLst>
                <a:ext uri="{FF2B5EF4-FFF2-40B4-BE49-F238E27FC236}">
                  <a16:creationId xmlns:a16="http://schemas.microsoft.com/office/drawing/2014/main" id="{8F774E15-951A-BBA7-8A1D-C6F73CB81C22}"/>
                </a:ext>
              </a:extLst>
            </p:cNvPr>
            <p:cNvSpPr txBox="1"/>
            <p:nvPr/>
          </p:nvSpPr>
          <p:spPr>
            <a:xfrm>
              <a:off x="10762714" y="6128589"/>
              <a:ext cx="2856504" cy="500195"/>
            </a:xfrm>
            <a:prstGeom prst="rect">
              <a:avLst/>
            </a:prstGeom>
            <a:noFill/>
          </p:spPr>
          <p:txBody>
            <a:bodyPr wrap="square" rtlCol="0">
              <a:spAutoFit/>
            </a:bodyPr>
            <a:lstStyle/>
            <a:p>
              <a:pPr algn="ctr"/>
              <a:r>
                <a:rPr lang="es-MX" sz="1050" b="1" dirty="0">
                  <a:solidFill>
                    <a:prstClr val="black">
                      <a:lumMod val="75000"/>
                      <a:lumOff val="25000"/>
                    </a:prstClr>
                  </a:solidFill>
                  <a:latin typeface="Arial"/>
                  <a:cs typeface="Arial"/>
                </a:rPr>
                <a:t>Porcentaje de casos de Hepatitis B que son clasificados:</a:t>
              </a:r>
              <a:endParaRPr lang="es-CO" sz="1050" b="1" dirty="0">
                <a:solidFill>
                  <a:prstClr val="black">
                    <a:lumMod val="75000"/>
                    <a:lumOff val="25000"/>
                  </a:prstClr>
                </a:solidFill>
                <a:latin typeface="Arial"/>
                <a:cs typeface="Arial"/>
              </a:endParaRPr>
            </a:p>
          </p:txBody>
        </p:sp>
        <p:pic>
          <p:nvPicPr>
            <p:cNvPr id="200" name="Imagen 199" descr="flechas-06.png">
              <a:extLst>
                <a:ext uri="{FF2B5EF4-FFF2-40B4-BE49-F238E27FC236}">
                  <a16:creationId xmlns:a16="http://schemas.microsoft.com/office/drawing/2014/main" id="{2559B89D-FDC5-0D21-DC64-BEF228433683}"/>
                </a:ext>
              </a:extLst>
            </p:cNvPr>
            <p:cNvPicPr>
              <a:picLocks noChangeAspect="1"/>
            </p:cNvPicPr>
            <p:nvPr/>
          </p:nvPicPr>
          <p:blipFill rotWithShape="1">
            <a:blip r:embed="rId6">
              <a:alphaModFix amt="52000"/>
              <a:duotone>
                <a:schemeClr val="bg2">
                  <a:shade val="45000"/>
                  <a:satMod val="135000"/>
                </a:schemeClr>
                <a:prstClr val="white"/>
              </a:duotone>
              <a:extLst>
                <a:ext uri="{28A0092B-C50C-407E-A947-70E740481C1C}">
                  <a14:useLocalDpi xmlns:a14="http://schemas.microsoft.com/office/drawing/2010/main" val="0"/>
                </a:ext>
              </a:extLst>
            </a:blip>
            <a:srcRect l="27180"/>
            <a:stretch/>
          </p:blipFill>
          <p:spPr>
            <a:xfrm>
              <a:off x="11166978" y="8007567"/>
              <a:ext cx="370622" cy="224080"/>
            </a:xfrm>
            <a:prstGeom prst="rect">
              <a:avLst/>
            </a:prstGeom>
          </p:spPr>
        </p:pic>
        <p:cxnSp>
          <p:nvCxnSpPr>
            <p:cNvPr id="202" name="Conector recto 201">
              <a:extLst>
                <a:ext uri="{FF2B5EF4-FFF2-40B4-BE49-F238E27FC236}">
                  <a16:creationId xmlns:a16="http://schemas.microsoft.com/office/drawing/2014/main" id="{9D6ED082-2DFE-2664-559A-670B8257CF1C}"/>
                </a:ext>
              </a:extLst>
            </p:cNvPr>
            <p:cNvCxnSpPr/>
            <p:nvPr/>
          </p:nvCxnSpPr>
          <p:spPr>
            <a:xfrm>
              <a:off x="10713310" y="5936031"/>
              <a:ext cx="2880000" cy="0"/>
            </a:xfrm>
            <a:prstGeom prst="line">
              <a:avLst/>
            </a:prstGeom>
            <a:ln w="3175" cmpd="sng">
              <a:solidFill>
                <a:srgbClr val="7F7F7F"/>
              </a:solidFill>
              <a:tailEnd type="oval"/>
            </a:ln>
            <a:effectLst/>
          </p:spPr>
          <p:style>
            <a:lnRef idx="2">
              <a:schemeClr val="accent1"/>
            </a:lnRef>
            <a:fillRef idx="0">
              <a:schemeClr val="accent1"/>
            </a:fillRef>
            <a:effectRef idx="1">
              <a:schemeClr val="accent1"/>
            </a:effectRef>
            <a:fontRef idx="minor">
              <a:schemeClr val="tx1"/>
            </a:fontRef>
          </p:style>
        </p:cxnSp>
        <p:pic>
          <p:nvPicPr>
            <p:cNvPr id="203" name="Imagen 202" descr="flechas-06.png">
              <a:extLst>
                <a:ext uri="{FF2B5EF4-FFF2-40B4-BE49-F238E27FC236}">
                  <a16:creationId xmlns:a16="http://schemas.microsoft.com/office/drawing/2014/main" id="{BB8DE314-41AB-0537-8FA1-BA4CF0BE0C49}"/>
                </a:ext>
              </a:extLst>
            </p:cNvPr>
            <p:cNvPicPr>
              <a:picLocks noChangeAspect="1"/>
            </p:cNvPicPr>
            <p:nvPr/>
          </p:nvPicPr>
          <p:blipFill rotWithShape="1">
            <a:blip r:embed="rId6">
              <a:alphaModFix amt="52000"/>
              <a:duotone>
                <a:schemeClr val="bg2">
                  <a:shade val="45000"/>
                  <a:satMod val="135000"/>
                </a:schemeClr>
                <a:prstClr val="white"/>
              </a:duotone>
              <a:extLst>
                <a:ext uri="{28A0092B-C50C-407E-A947-70E740481C1C}">
                  <a14:useLocalDpi xmlns:a14="http://schemas.microsoft.com/office/drawing/2010/main" val="0"/>
                </a:ext>
              </a:extLst>
            </a:blip>
            <a:srcRect l="27180"/>
            <a:stretch/>
          </p:blipFill>
          <p:spPr>
            <a:xfrm>
              <a:off x="11183875" y="6628580"/>
              <a:ext cx="370622" cy="224080"/>
            </a:xfrm>
            <a:prstGeom prst="rect">
              <a:avLst/>
            </a:prstGeom>
          </p:spPr>
        </p:pic>
        <p:pic>
          <p:nvPicPr>
            <p:cNvPr id="204" name="Imagen 203" descr="flechas-06.png">
              <a:extLst>
                <a:ext uri="{FF2B5EF4-FFF2-40B4-BE49-F238E27FC236}">
                  <a16:creationId xmlns:a16="http://schemas.microsoft.com/office/drawing/2014/main" id="{D77D064E-693A-2253-C416-209059D03DBB}"/>
                </a:ext>
              </a:extLst>
            </p:cNvPr>
            <p:cNvPicPr>
              <a:picLocks noChangeAspect="1"/>
            </p:cNvPicPr>
            <p:nvPr/>
          </p:nvPicPr>
          <p:blipFill rotWithShape="1">
            <a:blip r:embed="rId6">
              <a:alphaModFix amt="52000"/>
              <a:duotone>
                <a:schemeClr val="bg2">
                  <a:shade val="45000"/>
                  <a:satMod val="135000"/>
                </a:schemeClr>
                <a:prstClr val="white"/>
              </a:duotone>
              <a:extLst>
                <a:ext uri="{28A0092B-C50C-407E-A947-70E740481C1C}">
                  <a14:useLocalDpi xmlns:a14="http://schemas.microsoft.com/office/drawing/2010/main" val="0"/>
                </a:ext>
              </a:extLst>
            </a:blip>
            <a:srcRect l="27180"/>
            <a:stretch/>
          </p:blipFill>
          <p:spPr>
            <a:xfrm>
              <a:off x="11166978" y="5387376"/>
              <a:ext cx="370622" cy="224080"/>
            </a:xfrm>
            <a:prstGeom prst="rect">
              <a:avLst/>
            </a:prstGeom>
          </p:spPr>
        </p:pic>
        <p:sp>
          <p:nvSpPr>
            <p:cNvPr id="222" name="CuadroTexto 221">
              <a:extLst>
                <a:ext uri="{FF2B5EF4-FFF2-40B4-BE49-F238E27FC236}">
                  <a16:creationId xmlns:a16="http://schemas.microsoft.com/office/drawing/2014/main" id="{AE837B5B-8DCA-2F62-CB6C-FD35E096CE13}"/>
                </a:ext>
              </a:extLst>
            </p:cNvPr>
            <p:cNvSpPr txBox="1"/>
            <p:nvPr/>
          </p:nvSpPr>
          <p:spPr>
            <a:xfrm>
              <a:off x="10733238" y="5682850"/>
              <a:ext cx="2880000" cy="296412"/>
            </a:xfrm>
            <a:prstGeom prst="rect">
              <a:avLst/>
            </a:prstGeom>
            <a:noFill/>
          </p:spPr>
          <p:txBody>
            <a:bodyPr wrap="square" rtlCol="0">
              <a:spAutoFit/>
            </a:bodyPr>
            <a:lstStyle/>
            <a:p>
              <a:pPr algn="ctr"/>
              <a:r>
                <a:rPr lang="es-ES_tradnl" sz="1000" dirty="0">
                  <a:solidFill>
                    <a:schemeClr val="tx1">
                      <a:lumMod val="50000"/>
                      <a:lumOff val="50000"/>
                    </a:schemeClr>
                  </a:solidFill>
                  <a:latin typeface="Arial"/>
                  <a:cs typeface="Arial"/>
                </a:rPr>
                <a:t>(</a:t>
              </a:r>
              <a:r>
                <a:rPr lang="es-CO" sz="1000" dirty="0">
                  <a:solidFill>
                    <a:schemeClr val="tx1">
                      <a:lumMod val="50000"/>
                      <a:lumOff val="50000"/>
                    </a:schemeClr>
                  </a:solidFill>
                  <a:latin typeface="Arial"/>
                  <a:cs typeface="Arial"/>
                </a:rPr>
                <a:t>22 casos </a:t>
              </a:r>
              <a:r>
                <a:rPr lang="mr-IN" sz="1000" dirty="0">
                  <a:solidFill>
                    <a:schemeClr val="tx1">
                      <a:lumMod val="50000"/>
                      <a:lumOff val="50000"/>
                    </a:schemeClr>
                  </a:solidFill>
                  <a:latin typeface="Arial"/>
                  <a:cs typeface="Arial"/>
                </a:rPr>
                <a:t>/</a:t>
              </a:r>
              <a:r>
                <a:rPr lang="es-CO" sz="1000" dirty="0">
                  <a:solidFill>
                    <a:schemeClr val="tx1">
                      <a:lumMod val="50000"/>
                      <a:lumOff val="50000"/>
                    </a:schemeClr>
                  </a:solidFill>
                  <a:latin typeface="Arial"/>
                  <a:cs typeface="Arial"/>
                </a:rPr>
                <a:t> 1059626 * 100 000</a:t>
              </a:r>
              <a:r>
                <a:rPr lang="es-ES_tradnl" sz="1000" dirty="0">
                  <a:solidFill>
                    <a:schemeClr val="tx1">
                      <a:lumMod val="50000"/>
                      <a:lumOff val="50000"/>
                    </a:schemeClr>
                  </a:solidFill>
                  <a:latin typeface="Arial"/>
                  <a:cs typeface="Arial"/>
                </a:rPr>
                <a:t>)</a:t>
              </a:r>
              <a:endParaRPr lang="es-ES" sz="1000" dirty="0">
                <a:solidFill>
                  <a:schemeClr val="tx1">
                    <a:lumMod val="50000"/>
                    <a:lumOff val="50000"/>
                  </a:schemeClr>
                </a:solidFill>
                <a:latin typeface="Arial"/>
                <a:cs typeface="Arial"/>
              </a:endParaRPr>
            </a:p>
          </p:txBody>
        </p:sp>
        <p:sp>
          <p:nvSpPr>
            <p:cNvPr id="225" name="Rectángulo 224">
              <a:extLst>
                <a:ext uri="{FF2B5EF4-FFF2-40B4-BE49-F238E27FC236}">
                  <a16:creationId xmlns:a16="http://schemas.microsoft.com/office/drawing/2014/main" id="{2A39D9AE-1407-240A-4A5C-207EFC106EFF}"/>
                </a:ext>
              </a:extLst>
            </p:cNvPr>
            <p:cNvSpPr/>
            <p:nvPr/>
          </p:nvSpPr>
          <p:spPr>
            <a:xfrm>
              <a:off x="10957358" y="4851638"/>
              <a:ext cx="2391903" cy="500195"/>
            </a:xfrm>
            <a:prstGeom prst="rect">
              <a:avLst/>
            </a:prstGeom>
          </p:spPr>
          <p:txBody>
            <a:bodyPr wrap="square">
              <a:spAutoFit/>
            </a:bodyPr>
            <a:lstStyle/>
            <a:p>
              <a:pPr algn="ctr"/>
              <a:r>
                <a:rPr lang="es-ES_tradnl" sz="1050" b="1" dirty="0">
                  <a:solidFill>
                    <a:prstClr val="black">
                      <a:lumMod val="75000"/>
                      <a:lumOff val="25000"/>
                    </a:prstClr>
                  </a:solidFill>
                  <a:latin typeface="Arial"/>
                  <a:cs typeface="Arial"/>
                </a:rPr>
                <a:t>Proporción de incidencia de casos notificados de hepatitis B:</a:t>
              </a:r>
              <a:endParaRPr lang="es-ES" sz="1050" b="1" dirty="0">
                <a:solidFill>
                  <a:prstClr val="black">
                    <a:lumMod val="75000"/>
                    <a:lumOff val="25000"/>
                  </a:prstClr>
                </a:solidFill>
                <a:latin typeface="Arial"/>
                <a:cs typeface="Arial"/>
              </a:endParaRPr>
            </a:p>
          </p:txBody>
        </p:sp>
      </p:grpSp>
      <p:sp>
        <p:nvSpPr>
          <p:cNvPr id="7" name="CuadroTexto 6"/>
          <p:cNvSpPr txBox="1"/>
          <p:nvPr/>
        </p:nvSpPr>
        <p:spPr>
          <a:xfrm>
            <a:off x="595004" y="14069519"/>
            <a:ext cx="5398391" cy="400110"/>
          </a:xfrm>
          <a:prstGeom prst="rect">
            <a:avLst/>
          </a:prstGeom>
          <a:noFill/>
        </p:spPr>
        <p:txBody>
          <a:bodyPr wrap="square" rtlCol="0">
            <a:spAutoFit/>
          </a:bodyPr>
          <a:lstStyle/>
          <a:p>
            <a:pPr algn="ctr"/>
            <a:r>
              <a:rPr lang="es-CO" sz="2000" b="1" dirty="0">
                <a:solidFill>
                  <a:schemeClr val="tx1">
                    <a:lumMod val="50000"/>
                    <a:lumOff val="50000"/>
                  </a:schemeClr>
                </a:solidFill>
                <a:latin typeface="Arial" panose="020B0604020202020204" pitchFamily="34" charset="0"/>
                <a:cs typeface="Arial" panose="020B0604020202020204" pitchFamily="34" charset="0"/>
              </a:rPr>
              <a:t>Razón incidencia y variables de interés</a:t>
            </a:r>
          </a:p>
        </p:txBody>
      </p:sp>
      <p:sp>
        <p:nvSpPr>
          <p:cNvPr id="9" name="Elipse 8"/>
          <p:cNvSpPr/>
          <p:nvPr/>
        </p:nvSpPr>
        <p:spPr>
          <a:xfrm>
            <a:off x="293262" y="17151984"/>
            <a:ext cx="144000" cy="1440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pSp>
        <p:nvGrpSpPr>
          <p:cNvPr id="11" name="Grupo 10"/>
          <p:cNvGrpSpPr/>
          <p:nvPr/>
        </p:nvGrpSpPr>
        <p:grpSpPr>
          <a:xfrm>
            <a:off x="587209" y="21614407"/>
            <a:ext cx="1809260" cy="727365"/>
            <a:chOff x="209608" y="23186357"/>
            <a:chExt cx="1809260" cy="727365"/>
          </a:xfrm>
        </p:grpSpPr>
        <p:sp>
          <p:nvSpPr>
            <p:cNvPr id="257" name="Elipse 256"/>
            <p:cNvSpPr/>
            <p:nvPr/>
          </p:nvSpPr>
          <p:spPr>
            <a:xfrm>
              <a:off x="209608" y="23466384"/>
              <a:ext cx="144000" cy="144000"/>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000"/>
            </a:p>
          </p:txBody>
        </p:sp>
        <p:sp>
          <p:nvSpPr>
            <p:cNvPr id="258" name="Elipse 257"/>
            <p:cNvSpPr/>
            <p:nvPr/>
          </p:nvSpPr>
          <p:spPr>
            <a:xfrm>
              <a:off x="209608" y="23703880"/>
              <a:ext cx="144000" cy="1440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000"/>
            </a:p>
          </p:txBody>
        </p:sp>
        <p:sp>
          <p:nvSpPr>
            <p:cNvPr id="259" name="Elipse 258"/>
            <p:cNvSpPr/>
            <p:nvPr/>
          </p:nvSpPr>
          <p:spPr>
            <a:xfrm>
              <a:off x="209608" y="23228888"/>
              <a:ext cx="144000" cy="1440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000"/>
            </a:p>
          </p:txBody>
        </p:sp>
        <p:sp>
          <p:nvSpPr>
            <p:cNvPr id="10" name="CuadroTexto 9"/>
            <p:cNvSpPr txBox="1"/>
            <p:nvPr/>
          </p:nvSpPr>
          <p:spPr>
            <a:xfrm>
              <a:off x="310718" y="23186357"/>
              <a:ext cx="1708150" cy="246221"/>
            </a:xfrm>
            <a:prstGeom prst="rect">
              <a:avLst/>
            </a:prstGeom>
            <a:noFill/>
          </p:spPr>
          <p:txBody>
            <a:bodyPr wrap="square" rtlCol="0">
              <a:spAutoFit/>
            </a:bodyPr>
            <a:lstStyle/>
            <a:p>
              <a:r>
                <a:rPr lang="es-CO" sz="1000" dirty="0">
                  <a:latin typeface="Arial" panose="020B0604020202020204" pitchFamily="34" charset="0"/>
                  <a:cs typeface="Arial" panose="020B0604020202020204" pitchFamily="34" charset="0"/>
                </a:rPr>
                <a:t>Aumento</a:t>
              </a:r>
            </a:p>
          </p:txBody>
        </p:sp>
        <p:sp>
          <p:nvSpPr>
            <p:cNvPr id="260" name="CuadroTexto 259"/>
            <p:cNvSpPr txBox="1"/>
            <p:nvPr/>
          </p:nvSpPr>
          <p:spPr>
            <a:xfrm>
              <a:off x="310718" y="23426828"/>
              <a:ext cx="1708150" cy="246221"/>
            </a:xfrm>
            <a:prstGeom prst="rect">
              <a:avLst/>
            </a:prstGeom>
            <a:noFill/>
          </p:spPr>
          <p:txBody>
            <a:bodyPr wrap="square" rtlCol="0">
              <a:spAutoFit/>
            </a:bodyPr>
            <a:lstStyle/>
            <a:p>
              <a:r>
                <a:rPr lang="es-CO" sz="1000" dirty="0">
                  <a:latin typeface="Arial" panose="020B0604020202020204" pitchFamily="34" charset="0"/>
                  <a:cs typeface="Arial" panose="020B0604020202020204" pitchFamily="34" charset="0"/>
                </a:rPr>
                <a:t>Sin cambio</a:t>
              </a:r>
            </a:p>
          </p:txBody>
        </p:sp>
        <p:sp>
          <p:nvSpPr>
            <p:cNvPr id="261" name="CuadroTexto 260"/>
            <p:cNvSpPr txBox="1"/>
            <p:nvPr/>
          </p:nvSpPr>
          <p:spPr>
            <a:xfrm>
              <a:off x="310718" y="23667501"/>
              <a:ext cx="1708150" cy="246221"/>
            </a:xfrm>
            <a:prstGeom prst="rect">
              <a:avLst/>
            </a:prstGeom>
            <a:noFill/>
          </p:spPr>
          <p:txBody>
            <a:bodyPr wrap="square" rtlCol="0">
              <a:spAutoFit/>
            </a:bodyPr>
            <a:lstStyle/>
            <a:p>
              <a:r>
                <a:rPr lang="es-CO" sz="1000" dirty="0">
                  <a:latin typeface="Arial" panose="020B0604020202020204" pitchFamily="34" charset="0"/>
                  <a:cs typeface="Arial" panose="020B0604020202020204" pitchFamily="34" charset="0"/>
                </a:rPr>
                <a:t>Disminución</a:t>
              </a:r>
            </a:p>
          </p:txBody>
        </p:sp>
      </p:grpSp>
      <p:graphicFrame>
        <p:nvGraphicFramePr>
          <p:cNvPr id="17" name="Tabla 16">
            <a:extLst>
              <a:ext uri="{FF2B5EF4-FFF2-40B4-BE49-F238E27FC236}">
                <a16:creationId xmlns:a16="http://schemas.microsoft.com/office/drawing/2014/main" id="{9BEF8294-70EF-554D-160F-BC0095C63DA0}"/>
              </a:ext>
            </a:extLst>
          </p:cNvPr>
          <p:cNvGraphicFramePr>
            <a:graphicFrameLocks noGrp="1"/>
          </p:cNvGraphicFramePr>
          <p:nvPr>
            <p:extLst>
              <p:ext uri="{D42A27DB-BD31-4B8C-83A1-F6EECF244321}">
                <p14:modId xmlns:p14="http://schemas.microsoft.com/office/powerpoint/2010/main" val="2558917835"/>
              </p:ext>
            </p:extLst>
          </p:nvPr>
        </p:nvGraphicFramePr>
        <p:xfrm>
          <a:off x="6299104" y="5264378"/>
          <a:ext cx="3449623" cy="1365562"/>
        </p:xfrm>
        <a:graphic>
          <a:graphicData uri="http://schemas.openxmlformats.org/drawingml/2006/table">
            <a:tbl>
              <a:tblPr/>
              <a:tblGrid>
                <a:gridCol w="1122497">
                  <a:extLst>
                    <a:ext uri="{9D8B030D-6E8A-4147-A177-3AD203B41FA5}">
                      <a16:colId xmlns:a16="http://schemas.microsoft.com/office/drawing/2014/main" val="2277400197"/>
                    </a:ext>
                  </a:extLst>
                </a:gridCol>
                <a:gridCol w="1100339">
                  <a:extLst>
                    <a:ext uri="{9D8B030D-6E8A-4147-A177-3AD203B41FA5}">
                      <a16:colId xmlns:a16="http://schemas.microsoft.com/office/drawing/2014/main" val="101328746"/>
                    </a:ext>
                  </a:extLst>
                </a:gridCol>
                <a:gridCol w="1226787">
                  <a:extLst>
                    <a:ext uri="{9D8B030D-6E8A-4147-A177-3AD203B41FA5}">
                      <a16:colId xmlns:a16="http://schemas.microsoft.com/office/drawing/2014/main" val="1169717480"/>
                    </a:ext>
                  </a:extLst>
                </a:gridCol>
              </a:tblGrid>
              <a:tr h="168154">
                <a:tc>
                  <a:txBody>
                    <a:bodyPr/>
                    <a:lstStyle/>
                    <a:p>
                      <a:pPr algn="ctr" fontAlgn="b"/>
                      <a:r>
                        <a:rPr lang="es-CO" sz="1400" b="1" i="0" u="none" strike="noStrike" dirty="0">
                          <a:solidFill>
                            <a:srgbClr val="000000"/>
                          </a:solidFill>
                          <a:effectLst/>
                          <a:latin typeface="Arial Narrow" panose="020B0606020202030204" pitchFamily="34" charset="0"/>
                        </a:rPr>
                        <a:t>Año</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tc>
                  <a:txBody>
                    <a:bodyPr/>
                    <a:lstStyle/>
                    <a:p>
                      <a:pPr algn="ctr" fontAlgn="b"/>
                      <a:r>
                        <a:rPr lang="es-CO" sz="1400" b="1" i="0" u="none" strike="noStrike" dirty="0">
                          <a:solidFill>
                            <a:srgbClr val="000000"/>
                          </a:solidFill>
                          <a:effectLst/>
                          <a:latin typeface="Arial Narrow" panose="020B0606020202030204" pitchFamily="34" charset="0"/>
                        </a:rPr>
                        <a:t>Incidencia</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tc>
                  <a:txBody>
                    <a:bodyPr/>
                    <a:lstStyle/>
                    <a:p>
                      <a:pPr algn="ctr" fontAlgn="b"/>
                      <a:r>
                        <a:rPr lang="es-CO" sz="1400" b="1" i="0" u="none" strike="noStrike" dirty="0">
                          <a:solidFill>
                            <a:srgbClr val="000000"/>
                          </a:solidFill>
                          <a:effectLst/>
                          <a:latin typeface="Arial Narrow" panose="020B0606020202030204" pitchFamily="34" charset="0"/>
                        </a:rPr>
                        <a:t>Var frente 2024</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extLst>
                  <a:ext uri="{0D108BD9-81ED-4DB2-BD59-A6C34878D82A}">
                    <a16:rowId xmlns:a16="http://schemas.microsoft.com/office/drawing/2014/main" val="1127129774"/>
                  </a:ext>
                </a:extLst>
              </a:tr>
              <a:tr h="187013">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2020</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1,3</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algn="ctr" defTabSz="673732" rtl="0" eaLnBrk="1" fontAlgn="b" latinLnBrk="0" hangingPunct="1"/>
                      <a:r>
                        <a:rPr lang="es-CO" sz="1400" b="0" i="0" u="none" strike="noStrike" kern="1200">
                          <a:solidFill>
                            <a:srgbClr val="000000"/>
                          </a:solidFill>
                          <a:effectLst/>
                          <a:latin typeface="Arial Narrow" panose="020B0606020202030204" pitchFamily="34" charset="0"/>
                          <a:ea typeface="+mn-ea"/>
                          <a:cs typeface="+mn-cs"/>
                        </a:rPr>
                        <a:t>73,65</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68952101"/>
                  </a:ext>
                </a:extLst>
              </a:tr>
              <a:tr h="260662">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2021</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2,9</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40,04</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59274216"/>
                  </a:ext>
                </a:extLst>
              </a:tr>
              <a:tr h="187013">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2022</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algn="ctr" defTabSz="673732" rtl="0" eaLnBrk="1" fontAlgn="b" latinLnBrk="0" hangingPunct="1"/>
                      <a:r>
                        <a:rPr lang="es-CO" sz="1400" b="0" i="0" u="none" strike="noStrike" kern="1200">
                          <a:solidFill>
                            <a:srgbClr val="000000"/>
                          </a:solidFill>
                          <a:effectLst/>
                          <a:latin typeface="Arial Narrow" panose="020B0606020202030204" pitchFamily="34" charset="0"/>
                          <a:ea typeface="+mn-ea"/>
                          <a:cs typeface="+mn-cs"/>
                        </a:rPr>
                        <a:t>2,8</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42,66</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213945491"/>
                  </a:ext>
                </a:extLst>
              </a:tr>
              <a:tr h="187013">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2023</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algn="ctr" defTabSz="673732" rtl="0" eaLnBrk="1" fontAlgn="b" latinLnBrk="0" hangingPunct="1"/>
                      <a:r>
                        <a:rPr lang="es-CO" sz="1400" b="0" i="0" u="none" strike="noStrike" kern="1200">
                          <a:solidFill>
                            <a:srgbClr val="000000"/>
                          </a:solidFill>
                          <a:effectLst/>
                          <a:latin typeface="Arial Narrow" panose="020B0606020202030204" pitchFamily="34" charset="0"/>
                          <a:ea typeface="+mn-ea"/>
                          <a:cs typeface="+mn-cs"/>
                        </a:rPr>
                        <a:t>4,8</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17,15</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770451051"/>
                  </a:ext>
                </a:extLst>
              </a:tr>
              <a:tr h="187013">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2024</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algn="ctr" defTabSz="673732" rtl="0" eaLnBrk="1" fontAlgn="b" latinLnBrk="0" hangingPunct="1"/>
                      <a:r>
                        <a:rPr lang="es-CO" sz="1400" b="0" i="0" u="none" strike="noStrike" kern="1200">
                          <a:solidFill>
                            <a:srgbClr val="000000"/>
                          </a:solidFill>
                          <a:effectLst/>
                          <a:latin typeface="Arial Narrow" panose="020B0606020202030204" pitchFamily="34" charset="0"/>
                          <a:ea typeface="+mn-ea"/>
                          <a:cs typeface="+mn-cs"/>
                        </a:rPr>
                        <a:t>5,9</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 </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87577757"/>
                  </a:ext>
                </a:extLst>
              </a:tr>
            </a:tbl>
          </a:graphicData>
        </a:graphic>
      </p:graphicFrame>
      <p:pic>
        <p:nvPicPr>
          <p:cNvPr id="30" name="Imagen 29">
            <a:extLst>
              <a:ext uri="{FF2B5EF4-FFF2-40B4-BE49-F238E27FC236}">
                <a16:creationId xmlns:a16="http://schemas.microsoft.com/office/drawing/2014/main" id="{AFE74FB4-29E6-9399-C9EB-E022B72801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8679" y="14442191"/>
            <a:ext cx="555654" cy="924144"/>
          </a:xfrm>
          <a:prstGeom prst="rect">
            <a:avLst/>
          </a:prstGeom>
        </p:spPr>
      </p:pic>
      <p:pic>
        <p:nvPicPr>
          <p:cNvPr id="31" name="Imagen 30">
            <a:extLst>
              <a:ext uri="{FF2B5EF4-FFF2-40B4-BE49-F238E27FC236}">
                <a16:creationId xmlns:a16="http://schemas.microsoft.com/office/drawing/2014/main" id="{20A7CFAE-EBF6-8AEA-6323-F5571F6C28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6199" y="16244682"/>
            <a:ext cx="535606" cy="825157"/>
          </a:xfrm>
          <a:prstGeom prst="rect">
            <a:avLst/>
          </a:prstGeom>
        </p:spPr>
      </p:pic>
      <p:sp>
        <p:nvSpPr>
          <p:cNvPr id="36" name="Rectángulo 35">
            <a:extLst>
              <a:ext uri="{FF2B5EF4-FFF2-40B4-BE49-F238E27FC236}">
                <a16:creationId xmlns:a16="http://schemas.microsoft.com/office/drawing/2014/main" id="{BE275108-03C8-1B28-B12F-24F5570D88D6}"/>
              </a:ext>
            </a:extLst>
          </p:cNvPr>
          <p:cNvSpPr/>
          <p:nvPr/>
        </p:nvSpPr>
        <p:spPr>
          <a:xfrm>
            <a:off x="4628848" y="17443362"/>
            <a:ext cx="1764763" cy="772303"/>
          </a:xfrm>
          <a:prstGeom prst="rect">
            <a:avLst/>
          </a:prstGeom>
          <a:solidFill>
            <a:srgbClr val="B1D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solidFill>
                  <a:schemeClr val="tx1">
                    <a:lumMod val="75000"/>
                    <a:lumOff val="25000"/>
                  </a:schemeClr>
                </a:solidFill>
                <a:latin typeface="Arial"/>
                <a:cs typeface="Arial"/>
              </a:rPr>
              <a:t>Negro, mulato</a:t>
            </a:r>
          </a:p>
          <a:p>
            <a:pPr algn="ctr"/>
            <a:r>
              <a:rPr lang="es-ES" sz="2400" b="1" dirty="0">
                <a:solidFill>
                  <a:schemeClr val="tx1">
                    <a:lumMod val="75000"/>
                    <a:lumOff val="25000"/>
                  </a:schemeClr>
                </a:solidFill>
                <a:latin typeface="Arial"/>
                <a:cs typeface="Arial"/>
              </a:rPr>
              <a:t>1,16</a:t>
            </a:r>
          </a:p>
          <a:p>
            <a:pPr algn="ctr"/>
            <a:r>
              <a:rPr lang="es-ES" sz="1200" b="1" dirty="0">
                <a:solidFill>
                  <a:schemeClr val="tx1">
                    <a:lumMod val="75000"/>
                    <a:lumOff val="25000"/>
                  </a:schemeClr>
                </a:solidFill>
                <a:latin typeface="Arial"/>
                <a:cs typeface="Arial"/>
              </a:rPr>
              <a:t>Por 100 000 </a:t>
            </a:r>
            <a:r>
              <a:rPr lang="es-ES" sz="1200" b="1" dirty="0" err="1">
                <a:solidFill>
                  <a:schemeClr val="tx1">
                    <a:lumMod val="75000"/>
                    <a:lumOff val="25000"/>
                  </a:schemeClr>
                </a:solidFill>
                <a:latin typeface="Arial"/>
                <a:cs typeface="Arial"/>
              </a:rPr>
              <a:t>hab</a:t>
            </a:r>
            <a:endParaRPr lang="es-ES" sz="1200" b="1" dirty="0">
              <a:solidFill>
                <a:schemeClr val="bg1"/>
              </a:solidFill>
              <a:latin typeface="Arial"/>
              <a:cs typeface="Arial"/>
            </a:endParaRPr>
          </a:p>
        </p:txBody>
      </p:sp>
      <p:sp>
        <p:nvSpPr>
          <p:cNvPr id="43" name="Elipse 42">
            <a:extLst>
              <a:ext uri="{FF2B5EF4-FFF2-40B4-BE49-F238E27FC236}">
                <a16:creationId xmlns:a16="http://schemas.microsoft.com/office/drawing/2014/main" id="{F57C6AEE-0BEA-D253-AC8A-3A6741160672}"/>
              </a:ext>
            </a:extLst>
          </p:cNvPr>
          <p:cNvSpPr/>
          <p:nvPr/>
        </p:nvSpPr>
        <p:spPr>
          <a:xfrm>
            <a:off x="4421534" y="17243010"/>
            <a:ext cx="144000" cy="1440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000"/>
          </a:p>
        </p:txBody>
      </p:sp>
      <p:sp>
        <p:nvSpPr>
          <p:cNvPr id="44" name="Elipse 43">
            <a:extLst>
              <a:ext uri="{FF2B5EF4-FFF2-40B4-BE49-F238E27FC236}">
                <a16:creationId xmlns:a16="http://schemas.microsoft.com/office/drawing/2014/main" id="{CDE26BDC-CCFC-D5F2-A94F-DD4ECF1E921D}"/>
              </a:ext>
            </a:extLst>
          </p:cNvPr>
          <p:cNvSpPr/>
          <p:nvPr/>
        </p:nvSpPr>
        <p:spPr>
          <a:xfrm>
            <a:off x="2396469" y="17190875"/>
            <a:ext cx="144000" cy="1440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000"/>
          </a:p>
        </p:txBody>
      </p:sp>
      <p:sp>
        <p:nvSpPr>
          <p:cNvPr id="47" name="Rectángulo 46">
            <a:extLst>
              <a:ext uri="{FF2B5EF4-FFF2-40B4-BE49-F238E27FC236}">
                <a16:creationId xmlns:a16="http://schemas.microsoft.com/office/drawing/2014/main" id="{94AEAA89-16E0-EE4A-20CD-EF3A8FD22449}"/>
              </a:ext>
            </a:extLst>
          </p:cNvPr>
          <p:cNvSpPr/>
          <p:nvPr/>
        </p:nvSpPr>
        <p:spPr>
          <a:xfrm>
            <a:off x="383322" y="18448531"/>
            <a:ext cx="1786788" cy="837099"/>
          </a:xfrm>
          <a:prstGeom prst="rect">
            <a:avLst/>
          </a:prstGeom>
          <a:solidFill>
            <a:srgbClr val="B1D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b="1" dirty="0">
                <a:solidFill>
                  <a:schemeClr val="tx1">
                    <a:lumMod val="75000"/>
                    <a:lumOff val="25000"/>
                  </a:schemeClr>
                </a:solidFill>
                <a:latin typeface="Arial"/>
                <a:cs typeface="Arial"/>
              </a:rPr>
              <a:t>Subsidiado</a:t>
            </a:r>
          </a:p>
          <a:p>
            <a:pPr algn="ctr"/>
            <a:r>
              <a:rPr lang="es-ES_tradnl" sz="2400" b="1" dirty="0">
                <a:solidFill>
                  <a:schemeClr val="tx1">
                    <a:lumMod val="75000"/>
                    <a:lumOff val="25000"/>
                  </a:schemeClr>
                </a:solidFill>
                <a:latin typeface="Arial"/>
                <a:cs typeface="Arial"/>
              </a:rPr>
              <a:t>2,75</a:t>
            </a:r>
            <a:endParaRPr lang="es-ES_tradnl" sz="1800" b="1" dirty="0">
              <a:solidFill>
                <a:schemeClr val="tx1">
                  <a:lumMod val="75000"/>
                  <a:lumOff val="25000"/>
                </a:schemeClr>
              </a:solidFill>
              <a:latin typeface="Arial"/>
              <a:cs typeface="Arial"/>
            </a:endParaRPr>
          </a:p>
          <a:p>
            <a:pPr algn="ctr"/>
            <a:r>
              <a:rPr lang="es-ES" sz="1200" b="1" dirty="0">
                <a:solidFill>
                  <a:schemeClr val="tx1">
                    <a:lumMod val="75000"/>
                    <a:lumOff val="25000"/>
                  </a:schemeClr>
                </a:solidFill>
                <a:latin typeface="Arial"/>
                <a:cs typeface="Arial"/>
              </a:rPr>
              <a:t>por 100 000</a:t>
            </a:r>
            <a:endParaRPr lang="es-ES" sz="1200" dirty="0">
              <a:solidFill>
                <a:schemeClr val="tx1">
                  <a:lumMod val="75000"/>
                  <a:lumOff val="25000"/>
                </a:schemeClr>
              </a:solidFill>
            </a:endParaRPr>
          </a:p>
        </p:txBody>
      </p:sp>
      <p:pic>
        <p:nvPicPr>
          <p:cNvPr id="48" name="Imagen 47">
            <a:extLst>
              <a:ext uri="{FF2B5EF4-FFF2-40B4-BE49-F238E27FC236}">
                <a16:creationId xmlns:a16="http://schemas.microsoft.com/office/drawing/2014/main" id="{D597DFEB-78C0-08D5-8030-E6AC01B73DC1}"/>
              </a:ext>
            </a:extLst>
          </p:cNvPr>
          <p:cNvPicPr>
            <a:picLocks noChangeAspect="1"/>
          </p:cNvPicPr>
          <p:nvPr/>
        </p:nvPicPr>
        <p:blipFill>
          <a:blip r:embed="rId9"/>
          <a:stretch>
            <a:fillRect/>
          </a:stretch>
        </p:blipFill>
        <p:spPr>
          <a:xfrm>
            <a:off x="4214866" y="82708"/>
            <a:ext cx="1438570" cy="710513"/>
          </a:xfrm>
          <a:prstGeom prst="rect">
            <a:avLst/>
          </a:prstGeom>
        </p:spPr>
      </p:pic>
      <p:pic>
        <p:nvPicPr>
          <p:cNvPr id="49" name="Picture 2" descr="Ver las imágenes de origen">
            <a:extLst>
              <a:ext uri="{FF2B5EF4-FFF2-40B4-BE49-F238E27FC236}">
                <a16:creationId xmlns:a16="http://schemas.microsoft.com/office/drawing/2014/main" id="{BFB30D3D-6A62-2A51-23A6-01A48DCA656D}"/>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7219" y="127761"/>
            <a:ext cx="1335291" cy="67824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Ver las imágenes de origen">
            <a:extLst>
              <a:ext uri="{FF2B5EF4-FFF2-40B4-BE49-F238E27FC236}">
                <a16:creationId xmlns:a16="http://schemas.microsoft.com/office/drawing/2014/main" id="{20F6A71B-040E-9FD9-A95F-FCA0AC6433A2}"/>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2527" y="24424476"/>
            <a:ext cx="1335291" cy="678243"/>
          </a:xfrm>
          <a:prstGeom prst="rect">
            <a:avLst/>
          </a:prstGeom>
          <a:noFill/>
          <a:extLst>
            <a:ext uri="{909E8E84-426E-40DD-AFC4-6F175D3DCCD1}">
              <a14:hiddenFill xmlns:a14="http://schemas.microsoft.com/office/drawing/2010/main">
                <a:solidFill>
                  <a:srgbClr val="FFFFFF"/>
                </a:solidFill>
              </a14:hiddenFill>
            </a:ext>
          </a:extLst>
        </p:spPr>
      </p:pic>
      <p:pic>
        <p:nvPicPr>
          <p:cNvPr id="51" name="Imagen 50">
            <a:extLst>
              <a:ext uri="{FF2B5EF4-FFF2-40B4-BE49-F238E27FC236}">
                <a16:creationId xmlns:a16="http://schemas.microsoft.com/office/drawing/2014/main" id="{AFDEB390-E52E-D03C-FC50-E0E90D00D90F}"/>
              </a:ext>
            </a:extLst>
          </p:cNvPr>
          <p:cNvPicPr>
            <a:picLocks noChangeAspect="1"/>
          </p:cNvPicPr>
          <p:nvPr/>
        </p:nvPicPr>
        <p:blipFill>
          <a:blip r:embed="rId9"/>
          <a:stretch>
            <a:fillRect/>
          </a:stretch>
        </p:blipFill>
        <p:spPr>
          <a:xfrm>
            <a:off x="5539881" y="24408342"/>
            <a:ext cx="1438570" cy="710513"/>
          </a:xfrm>
          <a:prstGeom prst="rect">
            <a:avLst/>
          </a:prstGeom>
        </p:spPr>
      </p:pic>
      <p:cxnSp>
        <p:nvCxnSpPr>
          <p:cNvPr id="62" name="Conector recto 61">
            <a:extLst>
              <a:ext uri="{FF2B5EF4-FFF2-40B4-BE49-F238E27FC236}">
                <a16:creationId xmlns:a16="http://schemas.microsoft.com/office/drawing/2014/main" id="{D9734E88-6E1C-825B-E6FD-408804B05579}"/>
              </a:ext>
            </a:extLst>
          </p:cNvPr>
          <p:cNvCxnSpPr/>
          <p:nvPr/>
        </p:nvCxnSpPr>
        <p:spPr>
          <a:xfrm>
            <a:off x="6837976" y="16211474"/>
            <a:ext cx="2821470" cy="0"/>
          </a:xfrm>
          <a:prstGeom prst="line">
            <a:avLst/>
          </a:prstGeom>
          <a:ln w="3175" cmpd="sng">
            <a:solidFill>
              <a:srgbClr val="7F7F7F"/>
            </a:solidFill>
            <a:tailEnd type="oval"/>
          </a:ln>
          <a:effectLst/>
        </p:spPr>
        <p:style>
          <a:lnRef idx="2">
            <a:schemeClr val="accent1"/>
          </a:lnRef>
          <a:fillRef idx="0">
            <a:schemeClr val="accent1"/>
          </a:fillRef>
          <a:effectRef idx="1">
            <a:schemeClr val="accent1"/>
          </a:effectRef>
          <a:fontRef idx="minor">
            <a:schemeClr val="tx1"/>
          </a:fontRef>
        </p:style>
      </p:cxnSp>
      <p:sp>
        <p:nvSpPr>
          <p:cNvPr id="63" name="Rectángulo 62">
            <a:extLst>
              <a:ext uri="{FF2B5EF4-FFF2-40B4-BE49-F238E27FC236}">
                <a16:creationId xmlns:a16="http://schemas.microsoft.com/office/drawing/2014/main" id="{7D84885A-3DD6-02BD-1BBE-7B8F61FCD22A}"/>
              </a:ext>
            </a:extLst>
          </p:cNvPr>
          <p:cNvSpPr/>
          <p:nvPr/>
        </p:nvSpPr>
        <p:spPr>
          <a:xfrm>
            <a:off x="7179457" y="16380706"/>
            <a:ext cx="2343292" cy="415498"/>
          </a:xfrm>
          <a:prstGeom prst="rect">
            <a:avLst/>
          </a:prstGeom>
        </p:spPr>
        <p:txBody>
          <a:bodyPr wrap="square">
            <a:spAutoFit/>
          </a:bodyPr>
          <a:lstStyle/>
          <a:p>
            <a:pPr algn="ctr"/>
            <a:r>
              <a:rPr lang="es-MX" sz="1050" b="1" dirty="0">
                <a:solidFill>
                  <a:prstClr val="black">
                    <a:lumMod val="75000"/>
                    <a:lumOff val="25000"/>
                  </a:prstClr>
                </a:solidFill>
                <a:latin typeface="Arial"/>
                <a:cs typeface="Arial"/>
              </a:rPr>
              <a:t>Porcentaje de casos de Hepatitis C confirmados: </a:t>
            </a:r>
            <a:r>
              <a:rPr lang="es-ES_tradnl" sz="1050" b="1" dirty="0">
                <a:solidFill>
                  <a:prstClr val="black">
                    <a:lumMod val="75000"/>
                    <a:lumOff val="25000"/>
                  </a:prstClr>
                </a:solidFill>
                <a:latin typeface="Arial"/>
                <a:cs typeface="Arial"/>
              </a:rPr>
              <a:t>al</a:t>
            </a:r>
            <a:endParaRPr lang="es-ES" sz="1050" b="1" dirty="0">
              <a:solidFill>
                <a:prstClr val="black">
                  <a:lumMod val="75000"/>
                  <a:lumOff val="25000"/>
                </a:prstClr>
              </a:solidFill>
              <a:latin typeface="Arial"/>
              <a:cs typeface="Arial"/>
            </a:endParaRPr>
          </a:p>
        </p:txBody>
      </p:sp>
      <p:sp>
        <p:nvSpPr>
          <p:cNvPr id="64" name="Rectángulo 63">
            <a:extLst>
              <a:ext uri="{FF2B5EF4-FFF2-40B4-BE49-F238E27FC236}">
                <a16:creationId xmlns:a16="http://schemas.microsoft.com/office/drawing/2014/main" id="{BBC717FA-B5F1-1ACD-32D9-04A107624151}"/>
              </a:ext>
            </a:extLst>
          </p:cNvPr>
          <p:cNvSpPr/>
          <p:nvPr/>
        </p:nvSpPr>
        <p:spPr>
          <a:xfrm>
            <a:off x="7719710" y="16975041"/>
            <a:ext cx="1058303" cy="461665"/>
          </a:xfrm>
          <a:prstGeom prst="rect">
            <a:avLst/>
          </a:prstGeom>
        </p:spPr>
        <p:txBody>
          <a:bodyPr wrap="none">
            <a:spAutoFit/>
          </a:bodyPr>
          <a:lstStyle/>
          <a:p>
            <a:pPr algn="r"/>
            <a:r>
              <a:rPr lang="es-ES_tradnl" sz="2400" b="1" dirty="0">
                <a:solidFill>
                  <a:schemeClr val="accent2"/>
                </a:solidFill>
                <a:latin typeface="Arial"/>
                <a:cs typeface="Arial"/>
              </a:rPr>
              <a:t>100 %</a:t>
            </a:r>
            <a:endParaRPr lang="es-ES" sz="2400" b="1" dirty="0">
              <a:solidFill>
                <a:schemeClr val="accent2"/>
              </a:solidFill>
              <a:latin typeface="Arial"/>
              <a:cs typeface="Arial"/>
            </a:endParaRPr>
          </a:p>
        </p:txBody>
      </p:sp>
      <p:sp>
        <p:nvSpPr>
          <p:cNvPr id="65" name="CuadroTexto 64">
            <a:extLst>
              <a:ext uri="{FF2B5EF4-FFF2-40B4-BE49-F238E27FC236}">
                <a16:creationId xmlns:a16="http://schemas.microsoft.com/office/drawing/2014/main" id="{CC6C6514-FDD6-F70B-9DFE-400D22F065DB}"/>
              </a:ext>
            </a:extLst>
          </p:cNvPr>
          <p:cNvSpPr txBox="1"/>
          <p:nvPr/>
        </p:nvSpPr>
        <p:spPr>
          <a:xfrm>
            <a:off x="7819491" y="17453661"/>
            <a:ext cx="822661" cy="246221"/>
          </a:xfrm>
          <a:prstGeom prst="rect">
            <a:avLst/>
          </a:prstGeom>
          <a:solidFill>
            <a:srgbClr val="FFC000"/>
          </a:solidFill>
        </p:spPr>
        <p:txBody>
          <a:bodyPr wrap="none" rtlCol="0">
            <a:spAutoFit/>
          </a:bodyPr>
          <a:lstStyle/>
          <a:p>
            <a:r>
              <a:rPr lang="es-CO" sz="1000" dirty="0">
                <a:solidFill>
                  <a:schemeClr val="tx1">
                    <a:lumMod val="65000"/>
                    <a:lumOff val="35000"/>
                  </a:schemeClr>
                </a:solidFill>
                <a:latin typeface="Arial"/>
                <a:cs typeface="Arial"/>
              </a:rPr>
              <a:t>Incremento</a:t>
            </a:r>
            <a:endParaRPr lang="es-ES" sz="1000" dirty="0">
              <a:solidFill>
                <a:schemeClr val="tx1">
                  <a:lumMod val="65000"/>
                  <a:lumOff val="35000"/>
                </a:schemeClr>
              </a:solidFill>
              <a:latin typeface="Arial"/>
              <a:cs typeface="Arial"/>
            </a:endParaRPr>
          </a:p>
        </p:txBody>
      </p:sp>
      <p:cxnSp>
        <p:nvCxnSpPr>
          <p:cNvPr id="66" name="Conector recto 65">
            <a:extLst>
              <a:ext uri="{FF2B5EF4-FFF2-40B4-BE49-F238E27FC236}">
                <a16:creationId xmlns:a16="http://schemas.microsoft.com/office/drawing/2014/main" id="{B3029937-F09E-382C-4D8B-02CE57F194FE}"/>
              </a:ext>
            </a:extLst>
          </p:cNvPr>
          <p:cNvCxnSpPr/>
          <p:nvPr/>
        </p:nvCxnSpPr>
        <p:spPr>
          <a:xfrm>
            <a:off x="6837976" y="17453661"/>
            <a:ext cx="2821470" cy="0"/>
          </a:xfrm>
          <a:prstGeom prst="line">
            <a:avLst/>
          </a:prstGeom>
          <a:ln w="3175" cmpd="sng">
            <a:solidFill>
              <a:srgbClr val="7F7F7F"/>
            </a:solidFill>
            <a:tailEnd type="oval"/>
          </a:ln>
          <a:effectLst/>
        </p:spPr>
        <p:style>
          <a:lnRef idx="2">
            <a:schemeClr val="accent1"/>
          </a:lnRef>
          <a:fillRef idx="0">
            <a:schemeClr val="accent1"/>
          </a:fillRef>
          <a:effectRef idx="1">
            <a:schemeClr val="accent1"/>
          </a:effectRef>
          <a:fontRef idx="minor">
            <a:schemeClr val="tx1"/>
          </a:fontRef>
        </p:style>
      </p:cxnSp>
      <p:sp>
        <p:nvSpPr>
          <p:cNvPr id="71" name="Rectángulo 70">
            <a:extLst>
              <a:ext uri="{FF2B5EF4-FFF2-40B4-BE49-F238E27FC236}">
                <a16:creationId xmlns:a16="http://schemas.microsoft.com/office/drawing/2014/main" id="{5695E9AE-A340-A198-82B6-FC923574DC97}"/>
              </a:ext>
            </a:extLst>
          </p:cNvPr>
          <p:cNvSpPr/>
          <p:nvPr/>
        </p:nvSpPr>
        <p:spPr>
          <a:xfrm>
            <a:off x="410727" y="19860429"/>
            <a:ext cx="1731051" cy="803184"/>
          </a:xfrm>
          <a:prstGeom prst="rect">
            <a:avLst/>
          </a:prstGeom>
          <a:solidFill>
            <a:srgbClr val="B1D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dirty="0">
              <a:solidFill>
                <a:schemeClr val="tx1">
                  <a:lumMod val="75000"/>
                  <a:lumOff val="25000"/>
                </a:schemeClr>
              </a:solidFill>
              <a:latin typeface="Arial"/>
              <a:cs typeface="Arial"/>
            </a:endParaRPr>
          </a:p>
          <a:p>
            <a:pPr algn="ctr"/>
            <a:r>
              <a:rPr lang="es-ES_tradnl" sz="1400" dirty="0">
                <a:solidFill>
                  <a:schemeClr val="tx1">
                    <a:lumMod val="75000"/>
                    <a:lumOff val="25000"/>
                  </a:schemeClr>
                </a:solidFill>
                <a:latin typeface="Arial"/>
                <a:cs typeface="Arial"/>
              </a:rPr>
              <a:t>Horizontal </a:t>
            </a:r>
          </a:p>
          <a:p>
            <a:pPr algn="ctr"/>
            <a:r>
              <a:rPr lang="es-ES" sz="2400" b="1" dirty="0">
                <a:solidFill>
                  <a:schemeClr val="tx1">
                    <a:lumMod val="75000"/>
                    <a:lumOff val="25000"/>
                  </a:schemeClr>
                </a:solidFill>
                <a:latin typeface="Arial"/>
                <a:cs typeface="Arial"/>
              </a:rPr>
              <a:t>1,58</a:t>
            </a:r>
          </a:p>
          <a:p>
            <a:pPr algn="ctr"/>
            <a:r>
              <a:rPr lang="es-ES" sz="1200" b="1" dirty="0">
                <a:solidFill>
                  <a:schemeClr val="tx1">
                    <a:lumMod val="75000"/>
                    <a:lumOff val="25000"/>
                  </a:schemeClr>
                </a:solidFill>
                <a:latin typeface="Arial"/>
                <a:cs typeface="Arial"/>
              </a:rPr>
              <a:t>por 100 000 </a:t>
            </a:r>
            <a:r>
              <a:rPr lang="es-ES" sz="1200" b="1" dirty="0" err="1">
                <a:solidFill>
                  <a:schemeClr val="tx1">
                    <a:lumMod val="75000"/>
                    <a:lumOff val="25000"/>
                  </a:schemeClr>
                </a:solidFill>
                <a:latin typeface="Arial"/>
                <a:cs typeface="Arial"/>
              </a:rPr>
              <a:t>hab</a:t>
            </a:r>
            <a:endParaRPr lang="es-ES" sz="1200" b="1" dirty="0">
              <a:solidFill>
                <a:schemeClr val="tx1">
                  <a:lumMod val="75000"/>
                  <a:lumOff val="25000"/>
                </a:schemeClr>
              </a:solidFill>
              <a:latin typeface="Arial"/>
              <a:cs typeface="Arial"/>
            </a:endParaRPr>
          </a:p>
          <a:p>
            <a:pPr algn="ctr"/>
            <a:endParaRPr lang="es-ES" sz="1200" b="1" dirty="0">
              <a:solidFill>
                <a:schemeClr val="bg1"/>
              </a:solidFill>
              <a:latin typeface="Arial"/>
              <a:cs typeface="Arial"/>
            </a:endParaRPr>
          </a:p>
        </p:txBody>
      </p:sp>
      <p:pic>
        <p:nvPicPr>
          <p:cNvPr id="3" name="Imagen 2">
            <a:extLst>
              <a:ext uri="{FF2B5EF4-FFF2-40B4-BE49-F238E27FC236}">
                <a16:creationId xmlns:a16="http://schemas.microsoft.com/office/drawing/2014/main" id="{B1B7CC36-4680-AA1C-0CD6-6BCA4BEDE9BA}"/>
              </a:ext>
            </a:extLst>
          </p:cNvPr>
          <p:cNvPicPr>
            <a:picLocks noChangeAspect="1"/>
          </p:cNvPicPr>
          <p:nvPr/>
        </p:nvPicPr>
        <p:blipFill>
          <a:blip r:embed="rId11"/>
          <a:stretch>
            <a:fillRect/>
          </a:stretch>
        </p:blipFill>
        <p:spPr>
          <a:xfrm>
            <a:off x="7856357" y="535602"/>
            <a:ext cx="1501031" cy="1479758"/>
          </a:xfrm>
          <a:prstGeom prst="rect">
            <a:avLst/>
          </a:prstGeom>
        </p:spPr>
      </p:pic>
      <p:sp>
        <p:nvSpPr>
          <p:cNvPr id="15" name="CuadroTexto 14">
            <a:extLst>
              <a:ext uri="{FF2B5EF4-FFF2-40B4-BE49-F238E27FC236}">
                <a16:creationId xmlns:a16="http://schemas.microsoft.com/office/drawing/2014/main" id="{329AB341-30E6-9D3A-0467-10B2629E1430}"/>
              </a:ext>
            </a:extLst>
          </p:cNvPr>
          <p:cNvSpPr txBox="1"/>
          <p:nvPr/>
        </p:nvSpPr>
        <p:spPr>
          <a:xfrm>
            <a:off x="3135759" y="8683063"/>
            <a:ext cx="4754601" cy="246221"/>
          </a:xfrm>
          <a:prstGeom prst="rect">
            <a:avLst/>
          </a:prstGeom>
          <a:noFill/>
        </p:spPr>
        <p:txBody>
          <a:bodyPr wrap="square" rtlCol="0">
            <a:spAutoFit/>
          </a:bodyPr>
          <a:lstStyle/>
          <a:p>
            <a:pPr algn="ctr"/>
            <a:r>
              <a:rPr lang="es-ES_tradnl" sz="1000" dirty="0">
                <a:solidFill>
                  <a:schemeClr val="tx1">
                    <a:lumMod val="75000"/>
                    <a:lumOff val="25000"/>
                  </a:schemeClr>
                </a:solidFill>
                <a:latin typeface="Arial"/>
                <a:cs typeface="Arial"/>
              </a:rPr>
              <a:t>Fuente: SIVIGILA 2020-2024. </a:t>
            </a:r>
            <a:endParaRPr lang="es-ES" sz="1000" dirty="0">
              <a:solidFill>
                <a:schemeClr val="tx1">
                  <a:lumMod val="75000"/>
                  <a:lumOff val="25000"/>
                </a:schemeClr>
              </a:solidFill>
              <a:latin typeface="Arial"/>
              <a:cs typeface="Arial"/>
            </a:endParaRPr>
          </a:p>
        </p:txBody>
      </p:sp>
      <p:sp>
        <p:nvSpPr>
          <p:cNvPr id="20" name="CuadroTexto 19">
            <a:extLst>
              <a:ext uri="{FF2B5EF4-FFF2-40B4-BE49-F238E27FC236}">
                <a16:creationId xmlns:a16="http://schemas.microsoft.com/office/drawing/2014/main" id="{8F4D4504-5E4C-D914-59DC-542515A9B161}"/>
              </a:ext>
            </a:extLst>
          </p:cNvPr>
          <p:cNvSpPr txBox="1"/>
          <p:nvPr/>
        </p:nvSpPr>
        <p:spPr>
          <a:xfrm>
            <a:off x="3917004" y="13233255"/>
            <a:ext cx="2778508" cy="246221"/>
          </a:xfrm>
          <a:prstGeom prst="rect">
            <a:avLst/>
          </a:prstGeom>
          <a:noFill/>
        </p:spPr>
        <p:txBody>
          <a:bodyPr wrap="square" rtlCol="0">
            <a:spAutoFit/>
          </a:bodyPr>
          <a:lstStyle/>
          <a:p>
            <a:pPr algn="ctr"/>
            <a:r>
              <a:rPr lang="es-ES_tradnl" sz="1000" dirty="0">
                <a:solidFill>
                  <a:schemeClr val="tx1">
                    <a:lumMod val="75000"/>
                    <a:lumOff val="25000"/>
                  </a:schemeClr>
                </a:solidFill>
                <a:latin typeface="Arial"/>
                <a:cs typeface="Arial"/>
              </a:rPr>
              <a:t>Fuente: SIVIGILA 2020-2024. </a:t>
            </a:r>
            <a:endParaRPr lang="es-ES" sz="1000" dirty="0">
              <a:solidFill>
                <a:schemeClr val="tx1">
                  <a:lumMod val="75000"/>
                  <a:lumOff val="25000"/>
                </a:schemeClr>
              </a:solidFill>
              <a:latin typeface="Arial"/>
              <a:cs typeface="Arial"/>
            </a:endParaRPr>
          </a:p>
        </p:txBody>
      </p:sp>
      <p:grpSp>
        <p:nvGrpSpPr>
          <p:cNvPr id="21" name="Grupo 20">
            <a:extLst>
              <a:ext uri="{FF2B5EF4-FFF2-40B4-BE49-F238E27FC236}">
                <a16:creationId xmlns:a16="http://schemas.microsoft.com/office/drawing/2014/main" id="{A2CFC5BE-8C02-128A-9996-0726F74AD61A}"/>
              </a:ext>
            </a:extLst>
          </p:cNvPr>
          <p:cNvGrpSpPr/>
          <p:nvPr/>
        </p:nvGrpSpPr>
        <p:grpSpPr>
          <a:xfrm>
            <a:off x="433713" y="14442191"/>
            <a:ext cx="3781154" cy="1807865"/>
            <a:chOff x="3342695" y="2110015"/>
            <a:chExt cx="3267711" cy="1604446"/>
          </a:xfrm>
        </p:grpSpPr>
        <p:sp>
          <p:nvSpPr>
            <p:cNvPr id="25" name="CuadroTexto 24">
              <a:extLst>
                <a:ext uri="{FF2B5EF4-FFF2-40B4-BE49-F238E27FC236}">
                  <a16:creationId xmlns:a16="http://schemas.microsoft.com/office/drawing/2014/main" id="{10FDCE88-945B-75CE-DDF6-FD08B6E5FDBF}"/>
                </a:ext>
              </a:extLst>
            </p:cNvPr>
            <p:cNvSpPr txBox="1"/>
            <p:nvPr/>
          </p:nvSpPr>
          <p:spPr>
            <a:xfrm>
              <a:off x="3562663" y="2798889"/>
              <a:ext cx="990977" cy="307777"/>
            </a:xfrm>
            <a:prstGeom prst="rect">
              <a:avLst/>
            </a:prstGeom>
            <a:noFill/>
          </p:spPr>
          <p:txBody>
            <a:bodyPr wrap="none" rtlCol="0">
              <a:spAutoFit/>
            </a:bodyPr>
            <a:lstStyle/>
            <a:p>
              <a:r>
                <a:rPr lang="es-ES_tradnl" sz="1400" dirty="0">
                  <a:solidFill>
                    <a:schemeClr val="tx1">
                      <a:lumMod val="75000"/>
                      <a:lumOff val="25000"/>
                    </a:schemeClr>
                  </a:solidFill>
                  <a:latin typeface="Arial"/>
                  <a:cs typeface="Arial"/>
                </a:rPr>
                <a:t>Masculino</a:t>
              </a:r>
              <a:endParaRPr lang="es-ES" sz="1400" dirty="0">
                <a:solidFill>
                  <a:schemeClr val="tx1">
                    <a:lumMod val="75000"/>
                    <a:lumOff val="25000"/>
                  </a:schemeClr>
                </a:solidFill>
                <a:latin typeface="Arial"/>
                <a:cs typeface="Arial"/>
              </a:endParaRPr>
            </a:p>
          </p:txBody>
        </p:sp>
        <p:sp>
          <p:nvSpPr>
            <p:cNvPr id="27" name="Rectángulo 26">
              <a:extLst>
                <a:ext uri="{FF2B5EF4-FFF2-40B4-BE49-F238E27FC236}">
                  <a16:creationId xmlns:a16="http://schemas.microsoft.com/office/drawing/2014/main" id="{132F9856-B80B-4EEC-E8D9-D9EB2923DA9C}"/>
                </a:ext>
              </a:extLst>
            </p:cNvPr>
            <p:cNvSpPr/>
            <p:nvPr/>
          </p:nvSpPr>
          <p:spPr>
            <a:xfrm>
              <a:off x="3342695" y="3128697"/>
              <a:ext cx="1377604" cy="585764"/>
            </a:xfrm>
            <a:prstGeom prst="rect">
              <a:avLst/>
            </a:prstGeom>
            <a:solidFill>
              <a:srgbClr val="B1D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tx1">
                      <a:lumMod val="75000"/>
                      <a:lumOff val="25000"/>
                    </a:schemeClr>
                  </a:solidFill>
                  <a:latin typeface="Arial"/>
                  <a:cs typeface="Arial"/>
                </a:rPr>
                <a:t>2,1</a:t>
              </a:r>
            </a:p>
            <a:p>
              <a:pPr algn="ctr"/>
              <a:r>
                <a:rPr lang="es-MX" sz="1100" b="1" dirty="0">
                  <a:solidFill>
                    <a:schemeClr val="tx1">
                      <a:lumMod val="75000"/>
                      <a:lumOff val="25000"/>
                    </a:schemeClr>
                  </a:solidFill>
                  <a:latin typeface="Arial"/>
                  <a:cs typeface="Arial"/>
                </a:rPr>
                <a:t>Por 1 00 000 </a:t>
              </a:r>
              <a:r>
                <a:rPr lang="es-MX" sz="1100" b="1" dirty="0" err="1">
                  <a:solidFill>
                    <a:schemeClr val="tx1">
                      <a:lumMod val="75000"/>
                      <a:lumOff val="25000"/>
                    </a:schemeClr>
                  </a:solidFill>
                  <a:latin typeface="Arial"/>
                  <a:cs typeface="Arial"/>
                </a:rPr>
                <a:t>hab</a:t>
              </a:r>
              <a:endParaRPr lang="es-MX" sz="1100" b="1" dirty="0">
                <a:solidFill>
                  <a:schemeClr val="tx1">
                    <a:lumMod val="75000"/>
                    <a:lumOff val="25000"/>
                  </a:schemeClr>
                </a:solidFill>
                <a:latin typeface="Arial"/>
                <a:cs typeface="Arial"/>
              </a:endParaRPr>
            </a:p>
          </p:txBody>
        </p:sp>
        <p:pic>
          <p:nvPicPr>
            <p:cNvPr id="29" name="Imagen 28" descr="icono-hombres.png">
              <a:extLst>
                <a:ext uri="{FF2B5EF4-FFF2-40B4-BE49-F238E27FC236}">
                  <a16:creationId xmlns:a16="http://schemas.microsoft.com/office/drawing/2014/main" id="{74855102-708F-166A-6AF2-BBBA51A7BCB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35239" y="2110015"/>
              <a:ext cx="554450" cy="694310"/>
            </a:xfrm>
            <a:prstGeom prst="rect">
              <a:avLst/>
            </a:prstGeom>
          </p:spPr>
        </p:pic>
        <p:pic>
          <p:nvPicPr>
            <p:cNvPr id="32" name="Imagen 31" descr="icono-mujeres.png">
              <a:extLst>
                <a:ext uri="{FF2B5EF4-FFF2-40B4-BE49-F238E27FC236}">
                  <a16:creationId xmlns:a16="http://schemas.microsoft.com/office/drawing/2014/main" id="{73035999-8043-2F26-A97B-42AD0580AC1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21381" y="2138857"/>
              <a:ext cx="525141" cy="663983"/>
            </a:xfrm>
            <a:prstGeom prst="rect">
              <a:avLst/>
            </a:prstGeom>
          </p:spPr>
        </p:pic>
        <p:sp>
          <p:nvSpPr>
            <p:cNvPr id="34" name="CuadroTexto 33">
              <a:extLst>
                <a:ext uri="{FF2B5EF4-FFF2-40B4-BE49-F238E27FC236}">
                  <a16:creationId xmlns:a16="http://schemas.microsoft.com/office/drawing/2014/main" id="{CD6BE266-6BA1-5499-FE96-627CC31103DF}"/>
                </a:ext>
              </a:extLst>
            </p:cNvPr>
            <p:cNvSpPr txBox="1"/>
            <p:nvPr/>
          </p:nvSpPr>
          <p:spPr>
            <a:xfrm>
              <a:off x="5483042" y="2813120"/>
              <a:ext cx="979755" cy="307777"/>
            </a:xfrm>
            <a:prstGeom prst="rect">
              <a:avLst/>
            </a:prstGeom>
            <a:noFill/>
          </p:spPr>
          <p:txBody>
            <a:bodyPr wrap="none" rtlCol="0">
              <a:spAutoFit/>
            </a:bodyPr>
            <a:lstStyle/>
            <a:p>
              <a:r>
                <a:rPr lang="es-ES_tradnl" sz="1400" dirty="0">
                  <a:solidFill>
                    <a:schemeClr val="tx1">
                      <a:lumMod val="75000"/>
                      <a:lumOff val="25000"/>
                    </a:schemeClr>
                  </a:solidFill>
                  <a:latin typeface="Arial"/>
                  <a:cs typeface="Arial"/>
                </a:rPr>
                <a:t>Femenino</a:t>
              </a:r>
              <a:endParaRPr lang="es-ES" sz="1400" dirty="0">
                <a:solidFill>
                  <a:schemeClr val="tx1">
                    <a:lumMod val="75000"/>
                    <a:lumOff val="25000"/>
                  </a:schemeClr>
                </a:solidFill>
                <a:latin typeface="Arial"/>
                <a:cs typeface="Arial"/>
              </a:endParaRPr>
            </a:p>
          </p:txBody>
        </p:sp>
        <p:sp>
          <p:nvSpPr>
            <p:cNvPr id="39" name="Rectángulo 302">
              <a:extLst>
                <a:ext uri="{FF2B5EF4-FFF2-40B4-BE49-F238E27FC236}">
                  <a16:creationId xmlns:a16="http://schemas.microsoft.com/office/drawing/2014/main" id="{2755630A-2FB1-32B1-F9BA-F1E269D3B48C}"/>
                </a:ext>
              </a:extLst>
            </p:cNvPr>
            <p:cNvSpPr/>
            <p:nvPr/>
          </p:nvSpPr>
          <p:spPr>
            <a:xfrm>
              <a:off x="5222146" y="3087001"/>
              <a:ext cx="1388260" cy="627459"/>
            </a:xfrm>
            <a:prstGeom prst="rect">
              <a:avLst/>
            </a:prstGeom>
            <a:solidFill>
              <a:srgbClr val="B1D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400" b="1" dirty="0">
                <a:solidFill>
                  <a:schemeClr val="tx1">
                    <a:lumMod val="75000"/>
                    <a:lumOff val="25000"/>
                  </a:schemeClr>
                </a:solidFill>
                <a:latin typeface="Arial"/>
                <a:cs typeface="Arial"/>
              </a:endParaRPr>
            </a:p>
            <a:p>
              <a:pPr algn="ctr"/>
              <a:r>
                <a:rPr lang="es-MX" sz="2400" b="1" dirty="0">
                  <a:solidFill>
                    <a:schemeClr val="tx1">
                      <a:lumMod val="75000"/>
                      <a:lumOff val="25000"/>
                    </a:schemeClr>
                  </a:solidFill>
                  <a:latin typeface="Arial"/>
                  <a:cs typeface="Arial"/>
                </a:rPr>
                <a:t>3,3</a:t>
              </a:r>
            </a:p>
            <a:p>
              <a:pPr algn="ctr"/>
              <a:r>
                <a:rPr lang="es-ES" sz="1100" b="1" dirty="0">
                  <a:solidFill>
                    <a:schemeClr val="tx1">
                      <a:lumMod val="75000"/>
                      <a:lumOff val="25000"/>
                    </a:schemeClr>
                  </a:solidFill>
                  <a:latin typeface="Arial"/>
                  <a:cs typeface="Arial"/>
                </a:rPr>
                <a:t>Por 1 00 000 </a:t>
              </a:r>
              <a:r>
                <a:rPr lang="es-ES" sz="1100" b="1" dirty="0" err="1">
                  <a:solidFill>
                    <a:schemeClr val="tx1">
                      <a:lumMod val="75000"/>
                      <a:lumOff val="25000"/>
                    </a:schemeClr>
                  </a:solidFill>
                  <a:latin typeface="Arial"/>
                  <a:cs typeface="Arial"/>
                </a:rPr>
                <a:t>hab</a:t>
              </a:r>
              <a:endParaRPr lang="es-ES" sz="1100" b="1" dirty="0">
                <a:solidFill>
                  <a:schemeClr val="bg1"/>
                </a:solidFill>
                <a:latin typeface="Arial"/>
                <a:cs typeface="Arial"/>
              </a:endParaRPr>
            </a:p>
            <a:p>
              <a:pPr algn="ctr"/>
              <a:endParaRPr lang="es-ES_tradnl" sz="2400" b="1" dirty="0">
                <a:solidFill>
                  <a:schemeClr val="tx1">
                    <a:lumMod val="75000"/>
                    <a:lumOff val="25000"/>
                  </a:schemeClr>
                </a:solidFill>
                <a:latin typeface="Arial"/>
                <a:cs typeface="Arial"/>
              </a:endParaRPr>
            </a:p>
          </p:txBody>
        </p:sp>
      </p:grpSp>
      <p:sp>
        <p:nvSpPr>
          <p:cNvPr id="40" name="Elipse 39">
            <a:extLst>
              <a:ext uri="{FF2B5EF4-FFF2-40B4-BE49-F238E27FC236}">
                <a16:creationId xmlns:a16="http://schemas.microsoft.com/office/drawing/2014/main" id="{E82333CC-1357-040A-28CA-2DC05D848688}"/>
              </a:ext>
            </a:extLst>
          </p:cNvPr>
          <p:cNvSpPr/>
          <p:nvPr/>
        </p:nvSpPr>
        <p:spPr>
          <a:xfrm>
            <a:off x="2561892" y="14722002"/>
            <a:ext cx="144000" cy="1440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000"/>
          </a:p>
        </p:txBody>
      </p:sp>
      <p:sp>
        <p:nvSpPr>
          <p:cNvPr id="41" name="Elipse 40">
            <a:extLst>
              <a:ext uri="{FF2B5EF4-FFF2-40B4-BE49-F238E27FC236}">
                <a16:creationId xmlns:a16="http://schemas.microsoft.com/office/drawing/2014/main" id="{FA5723FC-12D5-9104-DB68-47F75F26AAC4}"/>
              </a:ext>
            </a:extLst>
          </p:cNvPr>
          <p:cNvSpPr/>
          <p:nvPr/>
        </p:nvSpPr>
        <p:spPr>
          <a:xfrm>
            <a:off x="351140" y="14710295"/>
            <a:ext cx="144000" cy="1440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000"/>
          </a:p>
        </p:txBody>
      </p:sp>
      <p:sp>
        <p:nvSpPr>
          <p:cNvPr id="42" name="Rectángulo 41">
            <a:extLst>
              <a:ext uri="{FF2B5EF4-FFF2-40B4-BE49-F238E27FC236}">
                <a16:creationId xmlns:a16="http://schemas.microsoft.com/office/drawing/2014/main" id="{8557D325-787E-538A-5D69-1C87F023ABEF}"/>
              </a:ext>
            </a:extLst>
          </p:cNvPr>
          <p:cNvSpPr/>
          <p:nvPr/>
        </p:nvSpPr>
        <p:spPr>
          <a:xfrm>
            <a:off x="4772845" y="15543044"/>
            <a:ext cx="1620766" cy="734409"/>
          </a:xfrm>
          <a:prstGeom prst="rect">
            <a:avLst/>
          </a:prstGeom>
          <a:solidFill>
            <a:srgbClr val="B1D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solidFill>
                  <a:schemeClr val="tx1">
                    <a:lumMod val="75000"/>
                    <a:lumOff val="25000"/>
                  </a:schemeClr>
                </a:solidFill>
                <a:latin typeface="Arial"/>
                <a:cs typeface="Arial"/>
              </a:rPr>
              <a:t>Otros</a:t>
            </a:r>
          </a:p>
          <a:p>
            <a:pPr algn="ctr"/>
            <a:r>
              <a:rPr lang="es-ES" sz="2400" b="1" dirty="0">
                <a:solidFill>
                  <a:schemeClr val="tx1">
                    <a:lumMod val="75000"/>
                    <a:lumOff val="25000"/>
                  </a:schemeClr>
                </a:solidFill>
                <a:latin typeface="Arial"/>
                <a:cs typeface="Arial"/>
              </a:rPr>
              <a:t>5,40</a:t>
            </a:r>
          </a:p>
          <a:p>
            <a:pPr algn="ctr"/>
            <a:r>
              <a:rPr lang="es-ES" sz="1200" b="1" dirty="0">
                <a:solidFill>
                  <a:schemeClr val="tx1">
                    <a:lumMod val="75000"/>
                    <a:lumOff val="25000"/>
                  </a:schemeClr>
                </a:solidFill>
                <a:latin typeface="Arial"/>
                <a:cs typeface="Arial"/>
              </a:rPr>
              <a:t>Por 1 00 000 </a:t>
            </a:r>
            <a:r>
              <a:rPr lang="es-ES" sz="1200" b="1" dirty="0" err="1">
                <a:solidFill>
                  <a:schemeClr val="tx1">
                    <a:lumMod val="75000"/>
                    <a:lumOff val="25000"/>
                  </a:schemeClr>
                </a:solidFill>
                <a:latin typeface="Arial"/>
                <a:cs typeface="Arial"/>
              </a:rPr>
              <a:t>hab</a:t>
            </a:r>
            <a:endParaRPr lang="es-ES" sz="1200" b="1" dirty="0">
              <a:solidFill>
                <a:schemeClr val="bg1"/>
              </a:solidFill>
              <a:latin typeface="Arial"/>
              <a:cs typeface="Arial"/>
            </a:endParaRPr>
          </a:p>
        </p:txBody>
      </p:sp>
      <p:sp>
        <p:nvSpPr>
          <p:cNvPr id="68" name="CuadroTexto 67">
            <a:extLst>
              <a:ext uri="{FF2B5EF4-FFF2-40B4-BE49-F238E27FC236}">
                <a16:creationId xmlns:a16="http://schemas.microsoft.com/office/drawing/2014/main" id="{7455FFE2-DC51-E2A6-B4B5-6FD6CBDC3CB9}"/>
              </a:ext>
            </a:extLst>
          </p:cNvPr>
          <p:cNvSpPr txBox="1"/>
          <p:nvPr/>
        </p:nvSpPr>
        <p:spPr>
          <a:xfrm>
            <a:off x="4562146" y="15271197"/>
            <a:ext cx="1850574" cy="307777"/>
          </a:xfrm>
          <a:prstGeom prst="rect">
            <a:avLst/>
          </a:prstGeom>
          <a:noFill/>
        </p:spPr>
        <p:txBody>
          <a:bodyPr wrap="square" rtlCol="0">
            <a:spAutoFit/>
          </a:bodyPr>
          <a:lstStyle/>
          <a:p>
            <a:pPr algn="ctr"/>
            <a:r>
              <a:rPr lang="es-ES_tradnl" sz="1400" dirty="0">
                <a:latin typeface="Arial"/>
                <a:cs typeface="Arial"/>
              </a:rPr>
              <a:t>Pertenencia étnica</a:t>
            </a:r>
            <a:endParaRPr lang="es-ES" sz="1400" dirty="0">
              <a:latin typeface="Arial"/>
              <a:cs typeface="Arial"/>
            </a:endParaRPr>
          </a:p>
        </p:txBody>
      </p:sp>
      <p:sp>
        <p:nvSpPr>
          <p:cNvPr id="69" name="Rectángulo 68">
            <a:extLst>
              <a:ext uri="{FF2B5EF4-FFF2-40B4-BE49-F238E27FC236}">
                <a16:creationId xmlns:a16="http://schemas.microsoft.com/office/drawing/2014/main" id="{CFA4EEEB-886E-5479-6753-25994BD678BC}"/>
              </a:ext>
            </a:extLst>
          </p:cNvPr>
          <p:cNvSpPr/>
          <p:nvPr/>
        </p:nvSpPr>
        <p:spPr>
          <a:xfrm>
            <a:off x="2435818" y="19873788"/>
            <a:ext cx="1731051" cy="803184"/>
          </a:xfrm>
          <a:prstGeom prst="rect">
            <a:avLst/>
          </a:prstGeom>
          <a:solidFill>
            <a:srgbClr val="B1D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dirty="0">
              <a:solidFill>
                <a:schemeClr val="tx1">
                  <a:lumMod val="75000"/>
                  <a:lumOff val="25000"/>
                </a:schemeClr>
              </a:solidFill>
              <a:latin typeface="Arial"/>
              <a:cs typeface="Arial"/>
            </a:endParaRPr>
          </a:p>
          <a:p>
            <a:pPr algn="ctr"/>
            <a:endParaRPr lang="es-ES_tradnl" sz="1400" dirty="0">
              <a:solidFill>
                <a:schemeClr val="tx1">
                  <a:lumMod val="75000"/>
                  <a:lumOff val="25000"/>
                </a:schemeClr>
              </a:solidFill>
              <a:latin typeface="Arial"/>
              <a:cs typeface="Arial"/>
            </a:endParaRPr>
          </a:p>
          <a:p>
            <a:pPr algn="ctr"/>
            <a:endParaRPr lang="es-ES_tradnl" sz="1400" dirty="0">
              <a:solidFill>
                <a:schemeClr val="tx1">
                  <a:lumMod val="75000"/>
                  <a:lumOff val="25000"/>
                </a:schemeClr>
              </a:solidFill>
              <a:latin typeface="Arial"/>
              <a:cs typeface="Arial"/>
            </a:endParaRPr>
          </a:p>
          <a:p>
            <a:pPr algn="ctr"/>
            <a:endParaRPr lang="es-ES_tradnl" sz="1400" dirty="0">
              <a:solidFill>
                <a:schemeClr val="tx1">
                  <a:lumMod val="75000"/>
                  <a:lumOff val="25000"/>
                </a:schemeClr>
              </a:solidFill>
              <a:latin typeface="Arial"/>
              <a:cs typeface="Arial"/>
            </a:endParaRPr>
          </a:p>
          <a:p>
            <a:pPr algn="ctr"/>
            <a:r>
              <a:rPr lang="es-ES_tradnl" sz="1400" dirty="0">
                <a:solidFill>
                  <a:schemeClr val="tx1">
                    <a:lumMod val="75000"/>
                    <a:lumOff val="25000"/>
                  </a:schemeClr>
                </a:solidFill>
                <a:latin typeface="Arial"/>
                <a:cs typeface="Arial"/>
              </a:rPr>
              <a:t>Sexual</a:t>
            </a:r>
          </a:p>
          <a:p>
            <a:pPr algn="ctr"/>
            <a:r>
              <a:rPr lang="es-ES" sz="2400" b="1" dirty="0">
                <a:solidFill>
                  <a:schemeClr val="tx1">
                    <a:lumMod val="75000"/>
                    <a:lumOff val="25000"/>
                  </a:schemeClr>
                </a:solidFill>
                <a:latin typeface="Arial"/>
                <a:cs typeface="Arial"/>
              </a:rPr>
              <a:t>3,91</a:t>
            </a:r>
          </a:p>
          <a:p>
            <a:pPr algn="ctr"/>
            <a:r>
              <a:rPr lang="es-ES" sz="1200" b="1" dirty="0">
                <a:solidFill>
                  <a:schemeClr val="tx1">
                    <a:lumMod val="75000"/>
                    <a:lumOff val="25000"/>
                  </a:schemeClr>
                </a:solidFill>
                <a:latin typeface="Arial"/>
                <a:cs typeface="Arial"/>
              </a:rPr>
              <a:t>por 100 000 </a:t>
            </a:r>
            <a:r>
              <a:rPr lang="es-ES" sz="1200" b="1" dirty="0" err="1">
                <a:solidFill>
                  <a:schemeClr val="tx1">
                    <a:lumMod val="75000"/>
                    <a:lumOff val="25000"/>
                  </a:schemeClr>
                </a:solidFill>
                <a:latin typeface="Arial"/>
                <a:cs typeface="Arial"/>
              </a:rPr>
              <a:t>hab</a:t>
            </a:r>
            <a:endParaRPr lang="es-ES" sz="1200" b="1" dirty="0">
              <a:solidFill>
                <a:schemeClr val="tx1">
                  <a:lumMod val="75000"/>
                  <a:lumOff val="25000"/>
                </a:schemeClr>
              </a:solidFill>
              <a:latin typeface="Arial"/>
              <a:cs typeface="Arial"/>
            </a:endParaRPr>
          </a:p>
          <a:p>
            <a:pPr algn="ctr"/>
            <a:endParaRPr lang="es-ES" sz="2400" b="1" dirty="0">
              <a:solidFill>
                <a:schemeClr val="tx1">
                  <a:lumMod val="75000"/>
                  <a:lumOff val="25000"/>
                </a:schemeClr>
              </a:solidFill>
              <a:latin typeface="Arial"/>
              <a:cs typeface="Arial"/>
            </a:endParaRPr>
          </a:p>
          <a:p>
            <a:pPr algn="ctr"/>
            <a:endParaRPr lang="es-ES" sz="2400" b="1" dirty="0">
              <a:solidFill>
                <a:schemeClr val="tx1">
                  <a:lumMod val="75000"/>
                  <a:lumOff val="25000"/>
                </a:schemeClr>
              </a:solidFill>
              <a:latin typeface="Arial"/>
              <a:cs typeface="Arial"/>
            </a:endParaRPr>
          </a:p>
          <a:p>
            <a:pPr algn="ctr"/>
            <a:endParaRPr lang="es-ES" sz="1200" b="1" dirty="0">
              <a:solidFill>
                <a:schemeClr val="bg1"/>
              </a:solidFill>
              <a:latin typeface="Arial"/>
              <a:cs typeface="Arial"/>
            </a:endParaRPr>
          </a:p>
        </p:txBody>
      </p:sp>
      <p:sp>
        <p:nvSpPr>
          <p:cNvPr id="74" name="CuadroTexto 73">
            <a:extLst>
              <a:ext uri="{FF2B5EF4-FFF2-40B4-BE49-F238E27FC236}">
                <a16:creationId xmlns:a16="http://schemas.microsoft.com/office/drawing/2014/main" id="{402EA7D2-5EB1-2779-1674-57E26CBD8157}"/>
              </a:ext>
            </a:extLst>
          </p:cNvPr>
          <p:cNvSpPr txBox="1"/>
          <p:nvPr/>
        </p:nvSpPr>
        <p:spPr>
          <a:xfrm>
            <a:off x="340692" y="19461698"/>
            <a:ext cx="4048305" cy="307777"/>
          </a:xfrm>
          <a:prstGeom prst="rect">
            <a:avLst/>
          </a:prstGeom>
          <a:noFill/>
        </p:spPr>
        <p:txBody>
          <a:bodyPr wrap="square" rtlCol="0">
            <a:spAutoFit/>
          </a:bodyPr>
          <a:lstStyle/>
          <a:p>
            <a:pPr algn="ctr"/>
            <a:r>
              <a:rPr lang="es-ES_tradnl" sz="1400" dirty="0">
                <a:latin typeface="Arial"/>
                <a:cs typeface="Arial"/>
              </a:rPr>
              <a:t>Modo de transmisión más probable</a:t>
            </a:r>
            <a:endParaRPr lang="es-ES" sz="1400" dirty="0">
              <a:latin typeface="Arial"/>
              <a:cs typeface="Arial"/>
            </a:endParaRPr>
          </a:p>
        </p:txBody>
      </p:sp>
      <p:sp>
        <p:nvSpPr>
          <p:cNvPr id="77" name="Elipse 76">
            <a:extLst>
              <a:ext uri="{FF2B5EF4-FFF2-40B4-BE49-F238E27FC236}">
                <a16:creationId xmlns:a16="http://schemas.microsoft.com/office/drawing/2014/main" id="{E2BC98D6-7C76-4351-E912-816043ED901E}"/>
              </a:ext>
            </a:extLst>
          </p:cNvPr>
          <p:cNvSpPr/>
          <p:nvPr/>
        </p:nvSpPr>
        <p:spPr>
          <a:xfrm>
            <a:off x="721554" y="19524015"/>
            <a:ext cx="144000" cy="1440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000"/>
          </a:p>
        </p:txBody>
      </p:sp>
      <p:sp>
        <p:nvSpPr>
          <p:cNvPr id="81" name="CuadroTexto 80">
            <a:extLst>
              <a:ext uri="{FF2B5EF4-FFF2-40B4-BE49-F238E27FC236}">
                <a16:creationId xmlns:a16="http://schemas.microsoft.com/office/drawing/2014/main" id="{A72CE040-A003-939D-1611-056D4BAFFFB7}"/>
              </a:ext>
            </a:extLst>
          </p:cNvPr>
          <p:cNvSpPr txBox="1"/>
          <p:nvPr/>
        </p:nvSpPr>
        <p:spPr>
          <a:xfrm rot="16200000">
            <a:off x="4319494" y="11142155"/>
            <a:ext cx="3879343" cy="307777"/>
          </a:xfrm>
          <a:prstGeom prst="rect">
            <a:avLst/>
          </a:prstGeom>
          <a:noFill/>
        </p:spPr>
        <p:txBody>
          <a:bodyPr wrap="square" rtlCol="0">
            <a:spAutoFit/>
          </a:bodyPr>
          <a:lstStyle/>
          <a:p>
            <a:pPr algn="ctr"/>
            <a:r>
              <a:rPr lang="es-ES_tradnl" sz="1400" b="1" dirty="0">
                <a:latin typeface="Arial"/>
                <a:cs typeface="Arial"/>
              </a:rPr>
              <a:t>Casos por UPGD</a:t>
            </a:r>
            <a:endParaRPr lang="es-ES" sz="1400" b="1" dirty="0">
              <a:latin typeface="Arial"/>
              <a:cs typeface="Arial"/>
            </a:endParaRPr>
          </a:p>
        </p:txBody>
      </p:sp>
      <p:sp>
        <p:nvSpPr>
          <p:cNvPr id="82" name="CuadroTexto 81">
            <a:extLst>
              <a:ext uri="{FF2B5EF4-FFF2-40B4-BE49-F238E27FC236}">
                <a16:creationId xmlns:a16="http://schemas.microsoft.com/office/drawing/2014/main" id="{BDF8E8DC-5760-0235-99C6-F73D4B6BFAE0}"/>
              </a:ext>
            </a:extLst>
          </p:cNvPr>
          <p:cNvSpPr txBox="1"/>
          <p:nvPr/>
        </p:nvSpPr>
        <p:spPr>
          <a:xfrm rot="16200000">
            <a:off x="-1857664" y="11176020"/>
            <a:ext cx="4023735" cy="307777"/>
          </a:xfrm>
          <a:prstGeom prst="rect">
            <a:avLst/>
          </a:prstGeom>
          <a:noFill/>
        </p:spPr>
        <p:txBody>
          <a:bodyPr wrap="square" rtlCol="0">
            <a:spAutoFit/>
          </a:bodyPr>
          <a:lstStyle/>
          <a:p>
            <a:pPr algn="ctr"/>
            <a:r>
              <a:rPr lang="es-ES_tradnl" sz="1400" b="1" dirty="0">
                <a:latin typeface="Arial"/>
                <a:cs typeface="Arial"/>
              </a:rPr>
              <a:t>Casos por localidad y barrio</a:t>
            </a:r>
            <a:endParaRPr lang="es-ES" sz="1400" b="1" dirty="0">
              <a:latin typeface="Arial"/>
              <a:cs typeface="Arial"/>
            </a:endParaRPr>
          </a:p>
        </p:txBody>
      </p:sp>
      <p:sp>
        <p:nvSpPr>
          <p:cNvPr id="87" name="CuadroTexto 86">
            <a:extLst>
              <a:ext uri="{FF2B5EF4-FFF2-40B4-BE49-F238E27FC236}">
                <a16:creationId xmlns:a16="http://schemas.microsoft.com/office/drawing/2014/main" id="{9DB55DC5-9819-9D2D-9DD5-D4782083D951}"/>
              </a:ext>
            </a:extLst>
          </p:cNvPr>
          <p:cNvSpPr txBox="1"/>
          <p:nvPr/>
        </p:nvSpPr>
        <p:spPr>
          <a:xfrm>
            <a:off x="234222" y="22367806"/>
            <a:ext cx="4048305" cy="307777"/>
          </a:xfrm>
          <a:prstGeom prst="rect">
            <a:avLst/>
          </a:prstGeom>
          <a:noFill/>
        </p:spPr>
        <p:txBody>
          <a:bodyPr wrap="square" rtlCol="0">
            <a:spAutoFit/>
          </a:bodyPr>
          <a:lstStyle/>
          <a:p>
            <a:pPr algn="ctr"/>
            <a:r>
              <a:rPr lang="es-ES_tradnl" sz="1400" dirty="0">
                <a:latin typeface="Arial"/>
                <a:cs typeface="Arial"/>
              </a:rPr>
              <a:t>Estrato socioeconómico</a:t>
            </a:r>
            <a:endParaRPr lang="es-ES" sz="1400" dirty="0">
              <a:latin typeface="Arial"/>
              <a:cs typeface="Arial"/>
            </a:endParaRPr>
          </a:p>
        </p:txBody>
      </p:sp>
      <p:graphicFrame>
        <p:nvGraphicFramePr>
          <p:cNvPr id="88" name="Tabla 87">
            <a:extLst>
              <a:ext uri="{FF2B5EF4-FFF2-40B4-BE49-F238E27FC236}">
                <a16:creationId xmlns:a16="http://schemas.microsoft.com/office/drawing/2014/main" id="{65101433-6C61-8B0F-4460-52330FC8FC56}"/>
              </a:ext>
            </a:extLst>
          </p:cNvPr>
          <p:cNvGraphicFramePr>
            <a:graphicFrameLocks noGrp="1"/>
          </p:cNvGraphicFramePr>
          <p:nvPr>
            <p:extLst>
              <p:ext uri="{D42A27DB-BD31-4B8C-83A1-F6EECF244321}">
                <p14:modId xmlns:p14="http://schemas.microsoft.com/office/powerpoint/2010/main" val="3423611932"/>
              </p:ext>
            </p:extLst>
          </p:nvPr>
        </p:nvGraphicFramePr>
        <p:xfrm>
          <a:off x="6971162" y="18213603"/>
          <a:ext cx="2803787" cy="460390"/>
        </p:xfrm>
        <a:graphic>
          <a:graphicData uri="http://schemas.openxmlformats.org/drawingml/2006/table">
            <a:tbl>
              <a:tblPr/>
              <a:tblGrid>
                <a:gridCol w="862092">
                  <a:extLst>
                    <a:ext uri="{9D8B030D-6E8A-4147-A177-3AD203B41FA5}">
                      <a16:colId xmlns:a16="http://schemas.microsoft.com/office/drawing/2014/main" val="950767087"/>
                    </a:ext>
                  </a:extLst>
                </a:gridCol>
                <a:gridCol w="862092">
                  <a:extLst>
                    <a:ext uri="{9D8B030D-6E8A-4147-A177-3AD203B41FA5}">
                      <a16:colId xmlns:a16="http://schemas.microsoft.com/office/drawing/2014/main" val="845277599"/>
                    </a:ext>
                  </a:extLst>
                </a:gridCol>
                <a:gridCol w="1079603">
                  <a:extLst>
                    <a:ext uri="{9D8B030D-6E8A-4147-A177-3AD203B41FA5}">
                      <a16:colId xmlns:a16="http://schemas.microsoft.com/office/drawing/2014/main" val="3063587798"/>
                    </a:ext>
                  </a:extLst>
                </a:gridCol>
              </a:tblGrid>
              <a:tr h="239410">
                <a:tc>
                  <a:txBody>
                    <a:bodyPr/>
                    <a:lstStyle/>
                    <a:p>
                      <a:pPr marL="0" algn="ctr" defTabSz="673776" rtl="0" eaLnBrk="1" fontAlgn="b" latinLnBrk="0" hangingPunct="1"/>
                      <a:r>
                        <a:rPr lang="es-CO" sz="1400" b="1" i="0" u="none" strike="noStrike" kern="1200" dirty="0">
                          <a:solidFill>
                            <a:srgbClr val="000000"/>
                          </a:solidFill>
                          <a:effectLst/>
                          <a:latin typeface="Arial Narrow" panose="020B0606020202030204" pitchFamily="34" charset="0"/>
                          <a:ea typeface="+mn-ea"/>
                          <a:cs typeface="+mn-cs"/>
                        </a:rPr>
                        <a:t>Esperado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673776" rtl="0" eaLnBrk="1" fontAlgn="b" latinLnBrk="0" hangingPunct="1"/>
                      <a:r>
                        <a:rPr lang="es-CO" sz="1400" b="1" i="0" u="none" strike="noStrike" kern="1200" dirty="0">
                          <a:solidFill>
                            <a:srgbClr val="000000"/>
                          </a:solidFill>
                          <a:effectLst/>
                          <a:latin typeface="Arial Narrow" panose="020B0606020202030204" pitchFamily="34" charset="0"/>
                          <a:ea typeface="+mn-ea"/>
                          <a:cs typeface="+mn-cs"/>
                        </a:rPr>
                        <a:t>Observado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673776" rtl="0" eaLnBrk="1" fontAlgn="b" latinLnBrk="0" hangingPunct="1"/>
                      <a:r>
                        <a:rPr lang="es-ES" sz="1400" b="1" i="0" u="none" strike="noStrike" kern="1200" dirty="0">
                          <a:solidFill>
                            <a:srgbClr val="000000"/>
                          </a:solidFill>
                          <a:effectLst/>
                          <a:latin typeface="Arial Narrow" panose="020B0606020202030204" pitchFamily="34" charset="0"/>
                          <a:ea typeface="+mn-ea"/>
                          <a:cs typeface="+mn-cs"/>
                        </a:rPr>
                        <a:t>Estado </a:t>
                      </a:r>
                      <a:endParaRPr lang="es-CO"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10828258"/>
                  </a:ext>
                </a:extLst>
              </a:tr>
              <a:tr h="215987">
                <a:tc>
                  <a:txBody>
                    <a:bodyPr/>
                    <a:lstStyle/>
                    <a:p>
                      <a:pPr marL="0" algn="ctr" defTabSz="673776"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73776"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62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73776"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Incremento</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457339483"/>
                  </a:ext>
                </a:extLst>
              </a:tr>
            </a:tbl>
          </a:graphicData>
        </a:graphic>
      </p:graphicFrame>
      <p:sp>
        <p:nvSpPr>
          <p:cNvPr id="22" name="CuadroTexto 21">
            <a:extLst>
              <a:ext uri="{FF2B5EF4-FFF2-40B4-BE49-F238E27FC236}">
                <a16:creationId xmlns:a16="http://schemas.microsoft.com/office/drawing/2014/main" id="{9916F332-8D49-146A-F1EB-DF284CCD03A6}"/>
              </a:ext>
            </a:extLst>
          </p:cNvPr>
          <p:cNvSpPr txBox="1"/>
          <p:nvPr/>
        </p:nvSpPr>
        <p:spPr>
          <a:xfrm>
            <a:off x="6940368" y="16753654"/>
            <a:ext cx="2821470" cy="246221"/>
          </a:xfrm>
          <a:prstGeom prst="rect">
            <a:avLst/>
          </a:prstGeom>
          <a:noFill/>
        </p:spPr>
        <p:txBody>
          <a:bodyPr wrap="square" rtlCol="0">
            <a:spAutoFit/>
          </a:bodyPr>
          <a:lstStyle/>
          <a:p>
            <a:pPr algn="ctr"/>
            <a:r>
              <a:rPr lang="es-ES_tradnl" sz="1000" dirty="0">
                <a:solidFill>
                  <a:schemeClr val="tx1">
                    <a:lumMod val="50000"/>
                    <a:lumOff val="50000"/>
                  </a:schemeClr>
                </a:solidFill>
                <a:latin typeface="Arial"/>
                <a:cs typeface="Arial"/>
              </a:rPr>
              <a:t>(</a:t>
            </a:r>
            <a:r>
              <a:rPr lang="es-CO" sz="1000" dirty="0">
                <a:solidFill>
                  <a:schemeClr val="tx1">
                    <a:lumMod val="50000"/>
                    <a:lumOff val="50000"/>
                  </a:schemeClr>
                </a:solidFill>
                <a:latin typeface="Arial"/>
                <a:cs typeface="Arial"/>
              </a:rPr>
              <a:t>37 casos)</a:t>
            </a:r>
            <a:endParaRPr lang="es-ES" sz="1000" dirty="0">
              <a:solidFill>
                <a:schemeClr val="tx1">
                  <a:lumMod val="50000"/>
                  <a:lumOff val="50000"/>
                </a:schemeClr>
              </a:solidFill>
              <a:latin typeface="Arial"/>
              <a:cs typeface="Arial"/>
            </a:endParaRPr>
          </a:p>
        </p:txBody>
      </p:sp>
      <p:sp>
        <p:nvSpPr>
          <p:cNvPr id="4" name="Elipse 3">
            <a:extLst>
              <a:ext uri="{FF2B5EF4-FFF2-40B4-BE49-F238E27FC236}">
                <a16:creationId xmlns:a16="http://schemas.microsoft.com/office/drawing/2014/main" id="{E779BAD1-0747-FFA7-60BC-B7E4A629808D}"/>
              </a:ext>
            </a:extLst>
          </p:cNvPr>
          <p:cNvSpPr/>
          <p:nvPr/>
        </p:nvSpPr>
        <p:spPr>
          <a:xfrm>
            <a:off x="7751048" y="16803506"/>
            <a:ext cx="144000" cy="1440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000"/>
          </a:p>
        </p:txBody>
      </p:sp>
      <p:graphicFrame>
        <p:nvGraphicFramePr>
          <p:cNvPr id="26" name="Gráfico 25">
            <a:extLst>
              <a:ext uri="{FF2B5EF4-FFF2-40B4-BE49-F238E27FC236}">
                <a16:creationId xmlns:a16="http://schemas.microsoft.com/office/drawing/2014/main" id="{796AA9DE-469F-47BD-9BDF-00AD4D3D0AE6}"/>
              </a:ext>
            </a:extLst>
          </p:cNvPr>
          <p:cNvGraphicFramePr>
            <a:graphicFrameLocks/>
          </p:cNvGraphicFramePr>
          <p:nvPr>
            <p:extLst>
              <p:ext uri="{D42A27DB-BD31-4B8C-83A1-F6EECF244321}">
                <p14:modId xmlns:p14="http://schemas.microsoft.com/office/powerpoint/2010/main" val="4197891892"/>
              </p:ext>
            </p:extLst>
          </p:nvPr>
        </p:nvGraphicFramePr>
        <p:xfrm>
          <a:off x="5546119" y="21543836"/>
          <a:ext cx="4048305" cy="214520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6" name="Tabla 15">
            <a:extLst>
              <a:ext uri="{FF2B5EF4-FFF2-40B4-BE49-F238E27FC236}">
                <a16:creationId xmlns:a16="http://schemas.microsoft.com/office/drawing/2014/main" id="{5F7006DF-D0F3-4386-4464-695724E75506}"/>
              </a:ext>
            </a:extLst>
          </p:cNvPr>
          <p:cNvGraphicFramePr>
            <a:graphicFrameLocks noGrp="1"/>
          </p:cNvGraphicFramePr>
          <p:nvPr>
            <p:extLst>
              <p:ext uri="{D42A27DB-BD31-4B8C-83A1-F6EECF244321}">
                <p14:modId xmlns:p14="http://schemas.microsoft.com/office/powerpoint/2010/main" val="2014052588"/>
              </p:ext>
            </p:extLst>
          </p:nvPr>
        </p:nvGraphicFramePr>
        <p:xfrm>
          <a:off x="305832" y="7724531"/>
          <a:ext cx="5311986" cy="662940"/>
        </p:xfrm>
        <a:graphic>
          <a:graphicData uri="http://schemas.openxmlformats.org/drawingml/2006/table">
            <a:tbl>
              <a:tblPr/>
              <a:tblGrid>
                <a:gridCol w="885331">
                  <a:extLst>
                    <a:ext uri="{9D8B030D-6E8A-4147-A177-3AD203B41FA5}">
                      <a16:colId xmlns:a16="http://schemas.microsoft.com/office/drawing/2014/main" val="4276632069"/>
                    </a:ext>
                  </a:extLst>
                </a:gridCol>
                <a:gridCol w="885331">
                  <a:extLst>
                    <a:ext uri="{9D8B030D-6E8A-4147-A177-3AD203B41FA5}">
                      <a16:colId xmlns:a16="http://schemas.microsoft.com/office/drawing/2014/main" val="1817442609"/>
                    </a:ext>
                  </a:extLst>
                </a:gridCol>
                <a:gridCol w="885331">
                  <a:extLst>
                    <a:ext uri="{9D8B030D-6E8A-4147-A177-3AD203B41FA5}">
                      <a16:colId xmlns:a16="http://schemas.microsoft.com/office/drawing/2014/main" val="529907492"/>
                    </a:ext>
                  </a:extLst>
                </a:gridCol>
                <a:gridCol w="885331">
                  <a:extLst>
                    <a:ext uri="{9D8B030D-6E8A-4147-A177-3AD203B41FA5}">
                      <a16:colId xmlns:a16="http://schemas.microsoft.com/office/drawing/2014/main" val="1941247908"/>
                    </a:ext>
                  </a:extLst>
                </a:gridCol>
                <a:gridCol w="885331">
                  <a:extLst>
                    <a:ext uri="{9D8B030D-6E8A-4147-A177-3AD203B41FA5}">
                      <a16:colId xmlns:a16="http://schemas.microsoft.com/office/drawing/2014/main" val="2098362564"/>
                    </a:ext>
                  </a:extLst>
                </a:gridCol>
                <a:gridCol w="885331">
                  <a:extLst>
                    <a:ext uri="{9D8B030D-6E8A-4147-A177-3AD203B41FA5}">
                      <a16:colId xmlns:a16="http://schemas.microsoft.com/office/drawing/2014/main" val="258778467"/>
                    </a:ext>
                  </a:extLst>
                </a:gridCol>
              </a:tblGrid>
              <a:tr h="219248">
                <a:tc>
                  <a:txBody>
                    <a:bodyPr/>
                    <a:lstStyle/>
                    <a:p>
                      <a:pPr algn="ctr" fontAlgn="b"/>
                      <a:r>
                        <a:rPr lang="es-CO" sz="1400" b="0" i="0" u="none" strike="noStrike" dirty="0">
                          <a:solidFill>
                            <a:srgbClr val="000000"/>
                          </a:solidFill>
                          <a:effectLst/>
                          <a:latin typeface="Arial Narrow" panose="020B0606020202030204" pitchFamily="34" charset="0"/>
                        </a:rPr>
                        <a:t> </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tc>
                  <a:txBody>
                    <a:bodyPr/>
                    <a:lstStyle/>
                    <a:p>
                      <a:pPr algn="ctr" fontAlgn="b"/>
                      <a:r>
                        <a:rPr lang="es-CO" sz="1400" b="0" i="0" u="none" strike="noStrike" dirty="0">
                          <a:solidFill>
                            <a:srgbClr val="000000"/>
                          </a:solidFill>
                          <a:effectLst/>
                          <a:latin typeface="Arial Narrow" panose="020B0606020202030204" pitchFamily="34" charset="0"/>
                        </a:rPr>
                        <a:t>2020</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6E6A6"/>
                    </a:solidFill>
                  </a:tcPr>
                </a:tc>
                <a:tc>
                  <a:txBody>
                    <a:bodyPr/>
                    <a:lstStyle/>
                    <a:p>
                      <a:pPr algn="ctr" fontAlgn="b"/>
                      <a:r>
                        <a:rPr lang="es-CO" sz="1400" b="0" i="0" u="none" strike="noStrike">
                          <a:solidFill>
                            <a:srgbClr val="000000"/>
                          </a:solidFill>
                          <a:effectLst/>
                          <a:latin typeface="Arial Narrow" panose="020B0606020202030204" pitchFamily="34" charset="0"/>
                        </a:rPr>
                        <a:t>2021</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6E6A6"/>
                    </a:solidFill>
                  </a:tcPr>
                </a:tc>
                <a:tc>
                  <a:txBody>
                    <a:bodyPr/>
                    <a:lstStyle/>
                    <a:p>
                      <a:pPr algn="ctr" fontAlgn="b"/>
                      <a:r>
                        <a:rPr lang="es-CO" sz="1400" b="0" i="0" u="none" strike="noStrike">
                          <a:solidFill>
                            <a:srgbClr val="000000"/>
                          </a:solidFill>
                          <a:effectLst/>
                          <a:latin typeface="Arial Narrow" panose="020B0606020202030204" pitchFamily="34" charset="0"/>
                        </a:rPr>
                        <a:t>2022</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6E6A6"/>
                    </a:solidFill>
                  </a:tcPr>
                </a:tc>
                <a:tc>
                  <a:txBody>
                    <a:bodyPr/>
                    <a:lstStyle/>
                    <a:p>
                      <a:pPr algn="ctr" fontAlgn="b"/>
                      <a:r>
                        <a:rPr lang="es-CO" sz="1400" b="0" i="0" u="none" strike="noStrike">
                          <a:solidFill>
                            <a:srgbClr val="000000"/>
                          </a:solidFill>
                          <a:effectLst/>
                          <a:latin typeface="Arial Narrow" panose="020B0606020202030204" pitchFamily="34" charset="0"/>
                        </a:rPr>
                        <a:t>2023</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6E6A6"/>
                    </a:solidFill>
                  </a:tcPr>
                </a:tc>
                <a:tc>
                  <a:txBody>
                    <a:bodyPr/>
                    <a:lstStyle/>
                    <a:p>
                      <a:pPr algn="ctr" fontAlgn="b"/>
                      <a:r>
                        <a:rPr lang="es-CO" sz="1400" b="0" i="0" u="none" strike="noStrike">
                          <a:solidFill>
                            <a:srgbClr val="000000"/>
                          </a:solidFill>
                          <a:effectLst/>
                          <a:latin typeface="Arial Narrow" panose="020B0606020202030204" pitchFamily="34" charset="0"/>
                        </a:rPr>
                        <a:t>2024</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extLst>
                  <a:ext uri="{0D108BD9-81ED-4DB2-BD59-A6C34878D82A}">
                    <a16:rowId xmlns:a16="http://schemas.microsoft.com/office/drawing/2014/main" val="756945207"/>
                  </a:ext>
                </a:extLst>
              </a:tr>
              <a:tr h="219248">
                <a:tc>
                  <a:txBody>
                    <a:bodyPr/>
                    <a:lstStyle/>
                    <a:p>
                      <a:pPr algn="ctr" fontAlgn="b"/>
                      <a:r>
                        <a:rPr lang="es-CO" sz="1400" b="0" i="0" u="none" strike="noStrike">
                          <a:solidFill>
                            <a:srgbClr val="000000"/>
                          </a:solidFill>
                          <a:effectLst/>
                          <a:latin typeface="Arial Narrow" panose="020B0606020202030204" pitchFamily="34" charset="0"/>
                        </a:rPr>
                        <a:t>Casos</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13</a:t>
                      </a:r>
                    </a:p>
                  </a:txBody>
                  <a:tcPr marL="7620" marR="7620" marT="7620" marB="0" anchor="b">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a:noFill/>
                    </a:lnB>
                    <a:noFill/>
                  </a:tcPr>
                </a:tc>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30</a:t>
                      </a:r>
                    </a:p>
                  </a:txBody>
                  <a:tcPr marL="7620" marR="7620" marT="7620" marB="0" anchor="b">
                    <a:lnL>
                      <a:noFill/>
                    </a:lnL>
                    <a:lnR>
                      <a:noFill/>
                    </a:lnR>
                    <a:lnT w="6350" cap="flat" cmpd="sng" algn="ctr">
                      <a:solidFill>
                        <a:srgbClr val="BFBFBF"/>
                      </a:solidFill>
                      <a:prstDash val="solid"/>
                      <a:round/>
                      <a:headEnd type="none" w="med" len="med"/>
                      <a:tailEnd type="none" w="med" len="med"/>
                    </a:lnT>
                    <a:lnB>
                      <a:noFill/>
                    </a:lnB>
                    <a:noFill/>
                  </a:tcPr>
                </a:tc>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34</a:t>
                      </a:r>
                    </a:p>
                  </a:txBody>
                  <a:tcPr marL="7620" marR="7620" marT="7620" marB="0" anchor="b">
                    <a:lnL>
                      <a:noFill/>
                    </a:lnL>
                    <a:lnR>
                      <a:noFill/>
                    </a:lnR>
                    <a:lnT w="6350" cap="flat" cmpd="sng" algn="ctr">
                      <a:solidFill>
                        <a:srgbClr val="BFBFBF"/>
                      </a:solidFill>
                      <a:prstDash val="solid"/>
                      <a:round/>
                      <a:headEnd type="none" w="med" len="med"/>
                      <a:tailEnd type="none" w="med" len="med"/>
                    </a:lnT>
                    <a:lnB>
                      <a:noFill/>
                    </a:lnB>
                    <a:noFill/>
                  </a:tcPr>
                </a:tc>
                <a:tc>
                  <a:txBody>
                    <a:bodyPr/>
                    <a:lstStyle/>
                    <a:p>
                      <a:pPr marL="0" algn="ctr" defTabSz="673732" rtl="0" eaLnBrk="1" fontAlgn="b" latinLnBrk="0" hangingPunct="1"/>
                      <a:r>
                        <a:rPr lang="es-CO" sz="1400" b="0" i="0" u="none" strike="noStrike" kern="1200">
                          <a:solidFill>
                            <a:srgbClr val="000000"/>
                          </a:solidFill>
                          <a:effectLst/>
                          <a:latin typeface="Arial Narrow" panose="020B0606020202030204" pitchFamily="34" charset="0"/>
                          <a:ea typeface="+mn-ea"/>
                          <a:cs typeface="+mn-cs"/>
                        </a:rPr>
                        <a:t>53</a:t>
                      </a:r>
                    </a:p>
                  </a:txBody>
                  <a:tcPr marL="7620" marR="7620" marT="7620" marB="0" anchor="b">
                    <a:lnL>
                      <a:noFill/>
                    </a:lnL>
                    <a:lnR>
                      <a:noFill/>
                    </a:lnR>
                    <a:lnT w="6350" cap="flat" cmpd="sng" algn="ctr">
                      <a:solidFill>
                        <a:srgbClr val="BFBFBF"/>
                      </a:solidFill>
                      <a:prstDash val="solid"/>
                      <a:round/>
                      <a:headEnd type="none" w="med" len="med"/>
                      <a:tailEnd type="none" w="med" len="med"/>
                    </a:lnT>
                    <a:lnB>
                      <a:noFill/>
                    </a:lnB>
                    <a:noFill/>
                  </a:tcPr>
                </a:tc>
                <a:tc>
                  <a:txBody>
                    <a:bodyPr/>
                    <a:lstStyle/>
                    <a:p>
                      <a:pPr marL="0" algn="ctr" defTabSz="673732" rtl="0" eaLnBrk="1" fontAlgn="b" latinLnBrk="0" hangingPunct="1"/>
                      <a:r>
                        <a:rPr lang="es-CO" sz="1400" b="0" i="0" u="none" strike="noStrike" kern="1200">
                          <a:solidFill>
                            <a:srgbClr val="000000"/>
                          </a:solidFill>
                          <a:effectLst/>
                          <a:latin typeface="Arial Narrow" panose="020B0606020202030204" pitchFamily="34" charset="0"/>
                          <a:ea typeface="+mn-ea"/>
                          <a:cs typeface="+mn-cs"/>
                        </a:rPr>
                        <a:t>62</a:t>
                      </a:r>
                    </a:p>
                  </a:txBody>
                  <a:tcPr marL="7620" marR="7620" marT="7620" marB="0" anchor="b">
                    <a:lnL>
                      <a:noFill/>
                    </a:lnL>
                    <a:lnR>
                      <a:noFill/>
                    </a:lnR>
                    <a:lnT w="6350" cap="flat" cmpd="sng" algn="ctr">
                      <a:solidFill>
                        <a:srgbClr val="BFBFBF"/>
                      </a:solidFill>
                      <a:prstDash val="solid"/>
                      <a:round/>
                      <a:headEnd type="none" w="med" len="med"/>
                      <a:tailEnd type="none" w="med" len="med"/>
                    </a:lnT>
                    <a:lnB>
                      <a:noFill/>
                    </a:lnB>
                    <a:noFill/>
                  </a:tcPr>
                </a:tc>
                <a:extLst>
                  <a:ext uri="{0D108BD9-81ED-4DB2-BD59-A6C34878D82A}">
                    <a16:rowId xmlns:a16="http://schemas.microsoft.com/office/drawing/2014/main" val="1544918873"/>
                  </a:ext>
                </a:extLst>
              </a:tr>
              <a:tr h="219248">
                <a:tc>
                  <a:txBody>
                    <a:bodyPr/>
                    <a:lstStyle/>
                    <a:p>
                      <a:pPr algn="ctr" fontAlgn="b"/>
                      <a:r>
                        <a:rPr lang="es-CO" sz="1400" b="0" i="0" u="none" strike="noStrike">
                          <a:solidFill>
                            <a:srgbClr val="000000"/>
                          </a:solidFill>
                          <a:effectLst/>
                          <a:latin typeface="Arial Narrow" panose="020B0606020202030204" pitchFamily="34" charset="0"/>
                        </a:rPr>
                        <a:t>** Nac.ext</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tc>
                  <a:txBody>
                    <a:bodyPr/>
                    <a:lstStyle/>
                    <a:p>
                      <a:pPr marL="0" algn="ctr" defTabSz="673732" rtl="0" eaLnBrk="1" fontAlgn="b" latinLnBrk="0" hangingPunct="1"/>
                      <a:r>
                        <a:rPr lang="es-CO" sz="1400" b="0" i="0" u="none" strike="noStrike" kern="1200">
                          <a:solidFill>
                            <a:srgbClr val="000000"/>
                          </a:solidFill>
                          <a:effectLst/>
                          <a:latin typeface="Arial Narrow" panose="020B0606020202030204" pitchFamily="34" charset="0"/>
                          <a:ea typeface="+mn-ea"/>
                          <a:cs typeface="+mn-cs"/>
                        </a:rPr>
                        <a:t>1</a:t>
                      </a:r>
                    </a:p>
                  </a:txBody>
                  <a:tcPr marL="7620" marR="7620" marT="7620" marB="0" anchor="b">
                    <a:lnL w="6350" cap="flat" cmpd="sng" algn="ctr">
                      <a:solidFill>
                        <a:srgbClr val="BFBFBF"/>
                      </a:solidFill>
                      <a:prstDash val="solid"/>
                      <a:round/>
                      <a:headEnd type="none" w="med" len="med"/>
                      <a:tailEnd type="none" w="med" len="med"/>
                    </a:lnL>
                    <a:lnR>
                      <a:noFill/>
                    </a:lnR>
                    <a:lnT>
                      <a:noFill/>
                    </a:lnT>
                    <a:lnB>
                      <a:noFill/>
                    </a:lnB>
                    <a:noFill/>
                  </a:tcPr>
                </a:tc>
                <a:tc>
                  <a:txBody>
                    <a:bodyPr/>
                    <a:lstStyle/>
                    <a:p>
                      <a:pPr marL="0" algn="ctr" defTabSz="673732" rtl="0" eaLnBrk="1" fontAlgn="b" latinLnBrk="0" hangingPunct="1"/>
                      <a:r>
                        <a:rPr lang="es-CO" sz="1400" b="0" i="0" u="none" strike="noStrike" kern="1200">
                          <a:solidFill>
                            <a:srgbClr val="000000"/>
                          </a:solidFill>
                          <a:effectLst/>
                          <a:latin typeface="Arial Narrow" panose="020B0606020202030204" pitchFamily="34" charset="0"/>
                          <a:ea typeface="+mn-ea"/>
                          <a:cs typeface="+mn-cs"/>
                        </a:rPr>
                        <a:t>4</a:t>
                      </a:r>
                    </a:p>
                  </a:txBody>
                  <a:tcPr marL="7620" marR="7620" marT="7620" marB="0" anchor="b">
                    <a:lnL>
                      <a:noFill/>
                    </a:lnL>
                    <a:lnR>
                      <a:noFill/>
                    </a:lnR>
                    <a:lnT>
                      <a:noFill/>
                    </a:lnT>
                    <a:lnB>
                      <a:noFill/>
                    </a:lnB>
                    <a:noFill/>
                  </a:tcPr>
                </a:tc>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4</a:t>
                      </a:r>
                    </a:p>
                  </a:txBody>
                  <a:tcPr marL="7620" marR="7620" marT="7620" marB="0" anchor="b">
                    <a:lnL>
                      <a:noFill/>
                    </a:lnL>
                    <a:lnR>
                      <a:noFill/>
                    </a:lnR>
                    <a:lnT>
                      <a:noFill/>
                    </a:lnT>
                    <a:lnB>
                      <a:noFill/>
                    </a:lnB>
                    <a:noFill/>
                  </a:tcPr>
                </a:tc>
                <a:tc>
                  <a:txBody>
                    <a:bodyPr/>
                    <a:lstStyle/>
                    <a:p>
                      <a:pPr marL="0" algn="ctr" defTabSz="673732" rtl="0" eaLnBrk="1" fontAlgn="b" latinLnBrk="0" hangingPunct="1"/>
                      <a:endParaRPr lang="es-CO" sz="1400" b="0" i="0" u="none" strike="noStrike" kern="1200" dirty="0">
                        <a:solidFill>
                          <a:srgbClr val="000000"/>
                        </a:solidFill>
                        <a:effectLst/>
                        <a:latin typeface="Arial Narrow" panose="020B0606020202030204" pitchFamily="34" charset="0"/>
                        <a:ea typeface="+mn-ea"/>
                        <a:cs typeface="+mn-cs"/>
                      </a:endParaRPr>
                    </a:p>
                  </a:txBody>
                  <a:tcPr marL="7620" marR="7620" marT="7620" marB="0" anchor="b">
                    <a:lnL>
                      <a:noFill/>
                    </a:lnL>
                    <a:lnR>
                      <a:noFill/>
                    </a:lnR>
                    <a:lnT>
                      <a:noFill/>
                    </a:lnT>
                    <a:lnB>
                      <a:noFill/>
                    </a:lnB>
                    <a:noFill/>
                  </a:tcPr>
                </a:tc>
                <a:tc>
                  <a:txBody>
                    <a:bodyPr/>
                    <a:lstStyle/>
                    <a:p>
                      <a:pPr marL="0" algn="ctr" defTabSz="673732"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1</a:t>
                      </a:r>
                    </a:p>
                  </a:txBody>
                  <a:tcPr marL="7620" marR="7620" marT="7620" marB="0" anchor="b">
                    <a:lnL>
                      <a:noFill/>
                    </a:lnL>
                    <a:lnR>
                      <a:noFill/>
                    </a:lnR>
                    <a:lnT>
                      <a:noFill/>
                    </a:lnT>
                    <a:lnB>
                      <a:noFill/>
                    </a:lnB>
                    <a:noFill/>
                  </a:tcPr>
                </a:tc>
                <a:extLst>
                  <a:ext uri="{0D108BD9-81ED-4DB2-BD59-A6C34878D82A}">
                    <a16:rowId xmlns:a16="http://schemas.microsoft.com/office/drawing/2014/main" val="3883574068"/>
                  </a:ext>
                </a:extLst>
              </a:tr>
            </a:tbl>
          </a:graphicData>
        </a:graphic>
      </p:graphicFrame>
      <p:graphicFrame>
        <p:nvGraphicFramePr>
          <p:cNvPr id="28" name="Tabla 27">
            <a:extLst>
              <a:ext uri="{FF2B5EF4-FFF2-40B4-BE49-F238E27FC236}">
                <a16:creationId xmlns:a16="http://schemas.microsoft.com/office/drawing/2014/main" id="{85F02425-CFE4-68CB-1B42-FCF50FE7B9E6}"/>
              </a:ext>
            </a:extLst>
          </p:cNvPr>
          <p:cNvGraphicFramePr>
            <a:graphicFrameLocks noGrp="1"/>
          </p:cNvGraphicFramePr>
          <p:nvPr>
            <p:extLst>
              <p:ext uri="{D42A27DB-BD31-4B8C-83A1-F6EECF244321}">
                <p14:modId xmlns:p14="http://schemas.microsoft.com/office/powerpoint/2010/main" val="250224119"/>
              </p:ext>
            </p:extLst>
          </p:nvPr>
        </p:nvGraphicFramePr>
        <p:xfrm>
          <a:off x="433713" y="9518107"/>
          <a:ext cx="2517568" cy="1767840"/>
        </p:xfrm>
        <a:graphic>
          <a:graphicData uri="http://schemas.openxmlformats.org/drawingml/2006/table">
            <a:tbl>
              <a:tblPr/>
              <a:tblGrid>
                <a:gridCol w="1848649">
                  <a:extLst>
                    <a:ext uri="{9D8B030D-6E8A-4147-A177-3AD203B41FA5}">
                      <a16:colId xmlns:a16="http://schemas.microsoft.com/office/drawing/2014/main" val="996054714"/>
                    </a:ext>
                  </a:extLst>
                </a:gridCol>
                <a:gridCol w="206757">
                  <a:extLst>
                    <a:ext uri="{9D8B030D-6E8A-4147-A177-3AD203B41FA5}">
                      <a16:colId xmlns:a16="http://schemas.microsoft.com/office/drawing/2014/main" val="1235883522"/>
                    </a:ext>
                  </a:extLst>
                </a:gridCol>
                <a:gridCol w="462162">
                  <a:extLst>
                    <a:ext uri="{9D8B030D-6E8A-4147-A177-3AD203B41FA5}">
                      <a16:colId xmlns:a16="http://schemas.microsoft.com/office/drawing/2014/main" val="1737864617"/>
                    </a:ext>
                  </a:extLst>
                </a:gridCol>
              </a:tblGrid>
              <a:tr h="129214">
                <a:tc>
                  <a:txBody>
                    <a:bodyPr/>
                    <a:lstStyle/>
                    <a:p>
                      <a:pPr algn="ctr" fontAlgn="b"/>
                      <a:r>
                        <a:rPr lang="es-CO" sz="1100" b="1" i="0" u="none" strike="noStrike">
                          <a:solidFill>
                            <a:srgbClr val="000000"/>
                          </a:solidFill>
                          <a:effectLst/>
                          <a:latin typeface="Calibri" panose="020F0502020204030204" pitchFamily="34" charset="0"/>
                        </a:rPr>
                        <a:t>Localidad/Barrio</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tc>
                  <a:txBody>
                    <a:bodyPr/>
                    <a:lstStyle/>
                    <a:p>
                      <a:pPr algn="ctr" fontAlgn="b"/>
                      <a:r>
                        <a:rPr lang="es-CO" sz="1100" b="1" i="0" u="none" strike="noStrike">
                          <a:solidFill>
                            <a:srgbClr val="000000"/>
                          </a:solidFill>
                          <a:effectLst/>
                          <a:latin typeface="Calibri" panose="020F0502020204030204" pitchFamily="34" charset="0"/>
                        </a:rPr>
                        <a:t>FA</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tc>
                  <a:txBody>
                    <a:bodyPr/>
                    <a:lstStyle/>
                    <a:p>
                      <a:pPr algn="ctr" fontAlgn="b"/>
                      <a:r>
                        <a:rPr lang="es-CO" sz="1100" b="1" i="0" u="none" strike="noStrike">
                          <a:solidFill>
                            <a:srgbClr val="000000"/>
                          </a:solidFill>
                          <a:effectLst/>
                          <a:latin typeface="Calibri" panose="020F0502020204030204" pitchFamily="34" charset="0"/>
                        </a:rPr>
                        <a:t>FR</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extLst>
                  <a:ext uri="{0D108BD9-81ED-4DB2-BD59-A6C34878D82A}">
                    <a16:rowId xmlns:a16="http://schemas.microsoft.com/office/drawing/2014/main" val="2146670025"/>
                  </a:ext>
                </a:extLst>
              </a:tr>
              <a:tr h="106742">
                <a:tc>
                  <a:txBody>
                    <a:bodyPr/>
                    <a:lstStyle/>
                    <a:p>
                      <a:pPr algn="l" fontAlgn="b"/>
                      <a:r>
                        <a:rPr lang="es-MX" sz="900" b="1" i="0" u="none" strike="noStrike" dirty="0">
                          <a:solidFill>
                            <a:srgbClr val="000000"/>
                          </a:solidFill>
                          <a:effectLst/>
                          <a:latin typeface="Arial Narrow" panose="020B0606020202030204" pitchFamily="34" charset="0"/>
                        </a:rPr>
                        <a:t>DE LA VIRGEN Y TURISTICA</a:t>
                      </a:r>
                    </a:p>
                  </a:txBody>
                  <a:tcPr marL="7620" marR="7620" marT="7620" marB="0" anchor="b">
                    <a:lnL>
                      <a:noFill/>
                    </a:lnL>
                    <a:lnR>
                      <a:noFill/>
                    </a:lnR>
                    <a:lnT w="6350" cap="flat" cmpd="sng" algn="ctr">
                      <a:solidFill>
                        <a:srgbClr val="BFBFBF"/>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s-CO" sz="900" b="1" i="0" u="none" strike="noStrike">
                          <a:solidFill>
                            <a:srgbClr val="000000"/>
                          </a:solidFill>
                          <a:effectLst/>
                          <a:latin typeface="Arial Narrow" panose="020B0606020202030204" pitchFamily="34" charset="0"/>
                        </a:rPr>
                        <a:t>13</a:t>
                      </a:r>
                    </a:p>
                  </a:txBody>
                  <a:tcPr marL="7620" marR="7620" marT="7620" marB="0" anchor="b">
                    <a:lnL>
                      <a:noFill/>
                    </a:lnL>
                    <a:lnR>
                      <a:noFill/>
                    </a:lnR>
                    <a:lnT w="6350" cap="flat" cmpd="sng" algn="ctr">
                      <a:solidFill>
                        <a:srgbClr val="BFBFBF"/>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s-CO" sz="900" b="1" i="0" u="none" strike="noStrike">
                          <a:solidFill>
                            <a:srgbClr val="000000"/>
                          </a:solidFill>
                          <a:effectLst/>
                          <a:latin typeface="Arial Narrow" panose="020B0606020202030204" pitchFamily="34" charset="0"/>
                        </a:rPr>
                        <a:t>20,97%</a:t>
                      </a:r>
                    </a:p>
                  </a:txBody>
                  <a:tcPr marL="7620" marR="7620" marT="7620" marB="0" anchor="b">
                    <a:lnL>
                      <a:noFill/>
                    </a:lnL>
                    <a:lnR>
                      <a:noFill/>
                    </a:lnR>
                    <a:lnT w="6350" cap="flat" cmpd="sng" algn="ctr">
                      <a:solidFill>
                        <a:srgbClr val="BFBFBF"/>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554626619"/>
                  </a:ext>
                </a:extLst>
              </a:tr>
              <a:tr h="106742">
                <a:tc>
                  <a:txBody>
                    <a:bodyPr/>
                    <a:lstStyle/>
                    <a:p>
                      <a:pPr algn="l" fontAlgn="b"/>
                      <a:r>
                        <a:rPr lang="es-CO" sz="900" b="0" i="0" u="none" strike="noStrike" dirty="0">
                          <a:solidFill>
                            <a:srgbClr val="000000"/>
                          </a:solidFill>
                          <a:effectLst/>
                          <a:latin typeface="Arial Narrow" panose="020B0606020202030204" pitchFamily="34" charset="0"/>
                        </a:rPr>
                        <a:t>CHIQUINQUIRA</a:t>
                      </a:r>
                    </a:p>
                  </a:txBody>
                  <a:tcPr marR="7620" marT="762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2</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3,23%</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2606886019"/>
                  </a:ext>
                </a:extLst>
              </a:tr>
              <a:tr h="106742">
                <a:tc>
                  <a:txBody>
                    <a:bodyPr/>
                    <a:lstStyle/>
                    <a:p>
                      <a:pPr algn="l" fontAlgn="b"/>
                      <a:r>
                        <a:rPr lang="es-CO" sz="900" b="0" i="0" u="none" strike="noStrike" dirty="0">
                          <a:solidFill>
                            <a:srgbClr val="000000"/>
                          </a:solidFill>
                          <a:effectLst/>
                          <a:latin typeface="Arial Narrow" panose="020B0606020202030204" pitchFamily="34" charset="0"/>
                        </a:rPr>
                        <a:t>OLAYA</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2</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3,23%</a:t>
                      </a:r>
                    </a:p>
                  </a:txBody>
                  <a:tcPr marL="7620" marR="7620" marT="7620" marB="0" anchor="b">
                    <a:lnL>
                      <a:noFill/>
                    </a:lnL>
                    <a:lnR>
                      <a:noFill/>
                    </a:lnR>
                    <a:lnT>
                      <a:noFill/>
                    </a:lnT>
                    <a:lnB>
                      <a:noFill/>
                    </a:lnB>
                    <a:noFill/>
                  </a:tcPr>
                </a:tc>
                <a:extLst>
                  <a:ext uri="{0D108BD9-81ED-4DB2-BD59-A6C34878D82A}">
                    <a16:rowId xmlns:a16="http://schemas.microsoft.com/office/drawing/2014/main" val="2872910561"/>
                  </a:ext>
                </a:extLst>
              </a:tr>
              <a:tr h="106742">
                <a:tc>
                  <a:txBody>
                    <a:bodyPr/>
                    <a:lstStyle/>
                    <a:p>
                      <a:pPr algn="l" fontAlgn="b"/>
                      <a:r>
                        <a:rPr lang="es-CO" sz="900" b="0" i="0" u="none" strike="noStrike" dirty="0">
                          <a:solidFill>
                            <a:srgbClr val="000000"/>
                          </a:solidFill>
                          <a:effectLst/>
                          <a:latin typeface="Arial Narrow" panose="020B0606020202030204" pitchFamily="34" charset="0"/>
                        </a:rPr>
                        <a:t>LA MARIA</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2</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3,23%</a:t>
                      </a:r>
                    </a:p>
                  </a:txBody>
                  <a:tcPr marL="7620" marR="7620" marT="7620" marB="0" anchor="b">
                    <a:lnL>
                      <a:noFill/>
                    </a:lnL>
                    <a:lnR>
                      <a:noFill/>
                    </a:lnR>
                    <a:lnT>
                      <a:noFill/>
                    </a:lnT>
                    <a:lnB>
                      <a:noFill/>
                    </a:lnB>
                    <a:noFill/>
                  </a:tcPr>
                </a:tc>
                <a:extLst>
                  <a:ext uri="{0D108BD9-81ED-4DB2-BD59-A6C34878D82A}">
                    <a16:rowId xmlns:a16="http://schemas.microsoft.com/office/drawing/2014/main" val="3402079339"/>
                  </a:ext>
                </a:extLst>
              </a:tr>
              <a:tr h="106742">
                <a:tc>
                  <a:txBody>
                    <a:bodyPr/>
                    <a:lstStyle/>
                    <a:p>
                      <a:pPr algn="l" fontAlgn="b"/>
                      <a:r>
                        <a:rPr lang="es-CO" sz="900" b="0" i="0" u="none" strike="noStrike" dirty="0">
                          <a:solidFill>
                            <a:srgbClr val="000000"/>
                          </a:solidFill>
                          <a:effectLst/>
                          <a:latin typeface="Arial Narrow" panose="020B0606020202030204" pitchFamily="34" charset="0"/>
                        </a:rPr>
                        <a:t>LA ESPERANZA</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3854676140"/>
                  </a:ext>
                </a:extLst>
              </a:tr>
              <a:tr h="106742">
                <a:tc>
                  <a:txBody>
                    <a:bodyPr/>
                    <a:lstStyle/>
                    <a:p>
                      <a:pPr algn="l" fontAlgn="b"/>
                      <a:r>
                        <a:rPr lang="es-CO" sz="900" b="0" i="0" u="none" strike="noStrike" dirty="0">
                          <a:solidFill>
                            <a:srgbClr val="000000"/>
                          </a:solidFill>
                          <a:effectLst/>
                          <a:latin typeface="Arial Narrow" panose="020B0606020202030204" pitchFamily="34" charset="0"/>
                        </a:rPr>
                        <a:t>TRECE DE JUNIO</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508640067"/>
                  </a:ext>
                </a:extLst>
              </a:tr>
              <a:tr h="106742">
                <a:tc>
                  <a:txBody>
                    <a:bodyPr/>
                    <a:lstStyle/>
                    <a:p>
                      <a:pPr algn="l" fontAlgn="b"/>
                      <a:r>
                        <a:rPr lang="es-CO" sz="900" b="0" i="0" u="none" strike="noStrike">
                          <a:solidFill>
                            <a:srgbClr val="000000"/>
                          </a:solidFill>
                          <a:effectLst/>
                          <a:latin typeface="Arial Narrow" panose="020B0606020202030204" pitchFamily="34" charset="0"/>
                        </a:rPr>
                        <a:t>FREDONIA</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656125313"/>
                  </a:ext>
                </a:extLst>
              </a:tr>
              <a:tr h="106742">
                <a:tc>
                  <a:txBody>
                    <a:bodyPr/>
                    <a:lstStyle/>
                    <a:p>
                      <a:pPr algn="l" fontAlgn="b"/>
                      <a:r>
                        <a:rPr lang="es-CO" sz="900" b="0" i="0" u="none" strike="noStrike">
                          <a:solidFill>
                            <a:srgbClr val="000000"/>
                          </a:solidFill>
                          <a:effectLst/>
                          <a:latin typeface="Arial Narrow" panose="020B0606020202030204" pitchFamily="34" charset="0"/>
                        </a:rPr>
                        <a:t>BOSTON</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4160486881"/>
                  </a:ext>
                </a:extLst>
              </a:tr>
              <a:tr h="106742">
                <a:tc>
                  <a:txBody>
                    <a:bodyPr/>
                    <a:lstStyle/>
                    <a:p>
                      <a:pPr algn="l" fontAlgn="b"/>
                      <a:r>
                        <a:rPr lang="es-CO" sz="900" b="0" i="0" u="none" strike="noStrike" dirty="0">
                          <a:solidFill>
                            <a:srgbClr val="000000"/>
                          </a:solidFill>
                          <a:effectLst/>
                          <a:latin typeface="Arial Narrow" panose="020B0606020202030204" pitchFamily="34" charset="0"/>
                        </a:rPr>
                        <a:t>VILLA ESTRELLA</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2530228814"/>
                  </a:ext>
                </a:extLst>
              </a:tr>
              <a:tr h="106742">
                <a:tc>
                  <a:txBody>
                    <a:bodyPr/>
                    <a:lstStyle/>
                    <a:p>
                      <a:pPr algn="l" fontAlgn="b"/>
                      <a:r>
                        <a:rPr lang="es-CO" sz="900" b="0" i="0" u="none" strike="noStrike">
                          <a:solidFill>
                            <a:srgbClr val="000000"/>
                          </a:solidFill>
                          <a:effectLst/>
                          <a:latin typeface="Arial Narrow" panose="020B0606020202030204" pitchFamily="34" charset="0"/>
                        </a:rPr>
                        <a:t>LA QUINTA</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1712222259"/>
                  </a:ext>
                </a:extLst>
              </a:tr>
              <a:tr h="106742">
                <a:tc>
                  <a:txBody>
                    <a:bodyPr/>
                    <a:lstStyle/>
                    <a:p>
                      <a:pPr algn="l" fontAlgn="b"/>
                      <a:r>
                        <a:rPr lang="es-CO" sz="900" b="0" i="0" u="none" strike="noStrike" dirty="0">
                          <a:solidFill>
                            <a:srgbClr val="000000"/>
                          </a:solidFill>
                          <a:effectLst/>
                          <a:latin typeface="Arial Narrow" panose="020B0606020202030204" pitchFamily="34" charset="0"/>
                        </a:rPr>
                        <a:t>LOS ALPES</a:t>
                      </a:r>
                    </a:p>
                  </a:txBody>
                  <a:tcPr marR="7620" marT="7620" marB="0" anchor="b">
                    <a:lnL>
                      <a:noFill/>
                    </a:lnL>
                    <a:lnR>
                      <a:noFill/>
                    </a:lnR>
                    <a:lnT>
                      <a:noFill/>
                    </a:lnT>
                    <a:lnB>
                      <a:noFill/>
                    </a:lnB>
                    <a:noFill/>
                  </a:tcPr>
                </a:tc>
                <a:tc>
                  <a:txBody>
                    <a:bodyPr/>
                    <a:lstStyle/>
                    <a:p>
                      <a:pPr algn="r" fontAlgn="b"/>
                      <a:r>
                        <a:rPr lang="es-CO" sz="900" b="0" i="0" u="none" strike="noStrike" dirty="0">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dirty="0">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526270738"/>
                  </a:ext>
                </a:extLst>
              </a:tr>
            </a:tbl>
          </a:graphicData>
        </a:graphic>
      </p:graphicFrame>
      <p:graphicFrame>
        <p:nvGraphicFramePr>
          <p:cNvPr id="46" name="Tabla 45">
            <a:extLst>
              <a:ext uri="{FF2B5EF4-FFF2-40B4-BE49-F238E27FC236}">
                <a16:creationId xmlns:a16="http://schemas.microsoft.com/office/drawing/2014/main" id="{D31D4928-FF92-23DA-03DE-C19CA1874597}"/>
              </a:ext>
            </a:extLst>
          </p:cNvPr>
          <p:cNvGraphicFramePr>
            <a:graphicFrameLocks noGrp="1"/>
          </p:cNvGraphicFramePr>
          <p:nvPr>
            <p:extLst>
              <p:ext uri="{D42A27DB-BD31-4B8C-83A1-F6EECF244321}">
                <p14:modId xmlns:p14="http://schemas.microsoft.com/office/powerpoint/2010/main" val="435850568"/>
              </p:ext>
            </p:extLst>
          </p:nvPr>
        </p:nvGraphicFramePr>
        <p:xfrm>
          <a:off x="3138957" y="9527209"/>
          <a:ext cx="2514479" cy="2636520"/>
        </p:xfrm>
        <a:graphic>
          <a:graphicData uri="http://schemas.openxmlformats.org/drawingml/2006/table">
            <a:tbl>
              <a:tblPr/>
              <a:tblGrid>
                <a:gridCol w="1846381">
                  <a:extLst>
                    <a:ext uri="{9D8B030D-6E8A-4147-A177-3AD203B41FA5}">
                      <a16:colId xmlns:a16="http://schemas.microsoft.com/office/drawing/2014/main" val="3708765534"/>
                    </a:ext>
                  </a:extLst>
                </a:gridCol>
                <a:gridCol w="206503">
                  <a:extLst>
                    <a:ext uri="{9D8B030D-6E8A-4147-A177-3AD203B41FA5}">
                      <a16:colId xmlns:a16="http://schemas.microsoft.com/office/drawing/2014/main" val="3518353358"/>
                    </a:ext>
                  </a:extLst>
                </a:gridCol>
                <a:gridCol w="461595">
                  <a:extLst>
                    <a:ext uri="{9D8B030D-6E8A-4147-A177-3AD203B41FA5}">
                      <a16:colId xmlns:a16="http://schemas.microsoft.com/office/drawing/2014/main" val="1339431553"/>
                    </a:ext>
                  </a:extLst>
                </a:gridCol>
              </a:tblGrid>
              <a:tr h="125179">
                <a:tc>
                  <a:txBody>
                    <a:bodyPr/>
                    <a:lstStyle/>
                    <a:p>
                      <a:pPr algn="ctr" fontAlgn="b"/>
                      <a:r>
                        <a:rPr lang="es-CO" sz="1000" b="1" i="0" u="none" strike="noStrike" dirty="0">
                          <a:solidFill>
                            <a:srgbClr val="000000"/>
                          </a:solidFill>
                          <a:effectLst/>
                          <a:latin typeface="Arial Narrow" panose="020B0606020202030204" pitchFamily="34" charset="0"/>
                        </a:rPr>
                        <a:t>Localidad/Barrio</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tc>
                  <a:txBody>
                    <a:bodyPr/>
                    <a:lstStyle/>
                    <a:p>
                      <a:pPr algn="ctr" fontAlgn="b"/>
                      <a:r>
                        <a:rPr lang="es-CO" sz="1000" b="1" i="0" u="none" strike="noStrike">
                          <a:solidFill>
                            <a:srgbClr val="000000"/>
                          </a:solidFill>
                          <a:effectLst/>
                          <a:latin typeface="Arial Narrow" panose="020B0606020202030204" pitchFamily="34" charset="0"/>
                        </a:rPr>
                        <a:t>FA</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tc>
                  <a:txBody>
                    <a:bodyPr/>
                    <a:lstStyle/>
                    <a:p>
                      <a:pPr algn="ctr" fontAlgn="b"/>
                      <a:r>
                        <a:rPr lang="es-CO" sz="1000" b="1" i="0" u="none" strike="noStrike">
                          <a:solidFill>
                            <a:srgbClr val="000000"/>
                          </a:solidFill>
                          <a:effectLst/>
                          <a:latin typeface="Arial Narrow" panose="020B0606020202030204" pitchFamily="34" charset="0"/>
                        </a:rPr>
                        <a:t>FR</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extLst>
                  <a:ext uri="{0D108BD9-81ED-4DB2-BD59-A6C34878D82A}">
                    <a16:rowId xmlns:a16="http://schemas.microsoft.com/office/drawing/2014/main" val="542454469"/>
                  </a:ext>
                </a:extLst>
              </a:tr>
              <a:tr h="125179">
                <a:tc>
                  <a:txBody>
                    <a:bodyPr/>
                    <a:lstStyle/>
                    <a:p>
                      <a:pPr algn="l" fontAlgn="b"/>
                      <a:r>
                        <a:rPr lang="es-MX" sz="1000" b="1" i="0" u="none" strike="noStrike">
                          <a:solidFill>
                            <a:srgbClr val="000000"/>
                          </a:solidFill>
                          <a:effectLst/>
                          <a:latin typeface="Arial Narrow" panose="020B0606020202030204" pitchFamily="34" charset="0"/>
                        </a:rPr>
                        <a:t>HISTORICA Y DEL CARIBE NORTE</a:t>
                      </a:r>
                    </a:p>
                  </a:txBody>
                  <a:tcPr marL="7620" marR="7620" marT="7620" marB="0" anchor="b">
                    <a:lnL>
                      <a:noFill/>
                    </a:lnL>
                    <a:lnR>
                      <a:noFill/>
                    </a:lnR>
                    <a:lnT w="6350" cap="flat" cmpd="sng" algn="ctr">
                      <a:solidFill>
                        <a:srgbClr val="BFBFBF"/>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s-CO" sz="1000" b="1" i="0" u="none" strike="noStrike">
                          <a:solidFill>
                            <a:srgbClr val="000000"/>
                          </a:solidFill>
                          <a:effectLst/>
                          <a:latin typeface="Arial Narrow" panose="020B0606020202030204" pitchFamily="34" charset="0"/>
                        </a:rPr>
                        <a:t>19</a:t>
                      </a:r>
                    </a:p>
                  </a:txBody>
                  <a:tcPr marL="7620" marR="7620" marT="7620" marB="0" anchor="b">
                    <a:lnL>
                      <a:noFill/>
                    </a:lnL>
                    <a:lnR>
                      <a:noFill/>
                    </a:lnR>
                    <a:lnT w="6350" cap="flat" cmpd="sng" algn="ctr">
                      <a:solidFill>
                        <a:srgbClr val="BFBFBF"/>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s-CO" sz="1000" b="1" i="0" u="none" strike="noStrike">
                          <a:solidFill>
                            <a:srgbClr val="000000"/>
                          </a:solidFill>
                          <a:effectLst/>
                          <a:latin typeface="Arial Narrow" panose="020B0606020202030204" pitchFamily="34" charset="0"/>
                        </a:rPr>
                        <a:t>30,65%</a:t>
                      </a:r>
                    </a:p>
                  </a:txBody>
                  <a:tcPr marL="7620" marR="7620" marT="7620" marB="0" anchor="b">
                    <a:lnL>
                      <a:noFill/>
                    </a:lnL>
                    <a:lnR>
                      <a:noFill/>
                    </a:lnR>
                    <a:lnT w="6350" cap="flat" cmpd="sng" algn="ctr">
                      <a:solidFill>
                        <a:srgbClr val="BFBFBF"/>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620280080"/>
                  </a:ext>
                </a:extLst>
              </a:tr>
              <a:tr h="113257">
                <a:tc>
                  <a:txBody>
                    <a:bodyPr/>
                    <a:lstStyle/>
                    <a:p>
                      <a:pPr algn="l" fontAlgn="b"/>
                      <a:r>
                        <a:rPr lang="es-CO" sz="900" b="0" i="0" u="none" strike="noStrike" dirty="0">
                          <a:solidFill>
                            <a:srgbClr val="000000"/>
                          </a:solidFill>
                          <a:effectLst/>
                          <a:latin typeface="Arial Narrow" panose="020B0606020202030204" pitchFamily="34" charset="0"/>
                        </a:rPr>
                        <a:t>ZARAGOCILLA</a:t>
                      </a:r>
                    </a:p>
                  </a:txBody>
                  <a:tcPr marR="7620" marT="762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3</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4,84%</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2554059105"/>
                  </a:ext>
                </a:extLst>
              </a:tr>
              <a:tr h="113257">
                <a:tc>
                  <a:txBody>
                    <a:bodyPr/>
                    <a:lstStyle/>
                    <a:p>
                      <a:pPr algn="l" fontAlgn="b"/>
                      <a:r>
                        <a:rPr lang="es-CO" sz="900" b="0" i="0" u="none" strike="noStrike" dirty="0">
                          <a:solidFill>
                            <a:srgbClr val="000000"/>
                          </a:solidFill>
                          <a:effectLst/>
                          <a:latin typeface="Arial Narrow" panose="020B0606020202030204" pitchFamily="34" charset="0"/>
                        </a:rPr>
                        <a:t>PIE DE LA POPA</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2</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3,23%</a:t>
                      </a:r>
                    </a:p>
                  </a:txBody>
                  <a:tcPr marL="7620" marR="7620" marT="7620" marB="0" anchor="b">
                    <a:lnL>
                      <a:noFill/>
                    </a:lnL>
                    <a:lnR>
                      <a:noFill/>
                    </a:lnR>
                    <a:lnT>
                      <a:noFill/>
                    </a:lnT>
                    <a:lnB>
                      <a:noFill/>
                    </a:lnB>
                    <a:noFill/>
                  </a:tcPr>
                </a:tc>
                <a:extLst>
                  <a:ext uri="{0D108BD9-81ED-4DB2-BD59-A6C34878D82A}">
                    <a16:rowId xmlns:a16="http://schemas.microsoft.com/office/drawing/2014/main" val="2735072391"/>
                  </a:ext>
                </a:extLst>
              </a:tr>
              <a:tr h="113257">
                <a:tc>
                  <a:txBody>
                    <a:bodyPr/>
                    <a:lstStyle/>
                    <a:p>
                      <a:pPr algn="l" fontAlgn="b"/>
                      <a:r>
                        <a:rPr lang="es-CO" sz="900" b="0" i="0" u="none" strike="noStrike">
                          <a:solidFill>
                            <a:srgbClr val="000000"/>
                          </a:solidFill>
                          <a:effectLst/>
                          <a:latin typeface="Arial Narrow" panose="020B0606020202030204" pitchFamily="34" charset="0"/>
                        </a:rPr>
                        <a:t>SAN ISIDRO</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542547851"/>
                  </a:ext>
                </a:extLst>
              </a:tr>
              <a:tr h="113257">
                <a:tc>
                  <a:txBody>
                    <a:bodyPr/>
                    <a:lstStyle/>
                    <a:p>
                      <a:pPr algn="l" fontAlgn="b"/>
                      <a:r>
                        <a:rPr lang="es-CO" sz="900" b="0" i="0" u="none" strike="noStrike" dirty="0">
                          <a:solidFill>
                            <a:srgbClr val="000000"/>
                          </a:solidFill>
                          <a:effectLst/>
                          <a:latin typeface="Arial Narrow" panose="020B0606020202030204" pitchFamily="34" charset="0"/>
                        </a:rPr>
                        <a:t>MANGA</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317901517"/>
                  </a:ext>
                </a:extLst>
              </a:tr>
              <a:tr h="113257">
                <a:tc>
                  <a:txBody>
                    <a:bodyPr/>
                    <a:lstStyle/>
                    <a:p>
                      <a:pPr algn="l" fontAlgn="b"/>
                      <a:r>
                        <a:rPr lang="es-CO" sz="900" b="0" i="0" u="none" strike="noStrike">
                          <a:solidFill>
                            <a:srgbClr val="000000"/>
                          </a:solidFill>
                          <a:effectLst/>
                          <a:latin typeface="Arial Narrow" panose="020B0606020202030204" pitchFamily="34" charset="0"/>
                        </a:rPr>
                        <a:t>CANAPOTE</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229635072"/>
                  </a:ext>
                </a:extLst>
              </a:tr>
              <a:tr h="113257">
                <a:tc>
                  <a:txBody>
                    <a:bodyPr/>
                    <a:lstStyle/>
                    <a:p>
                      <a:pPr algn="l" fontAlgn="b"/>
                      <a:r>
                        <a:rPr lang="es-CO" sz="900" b="0" i="0" u="none" strike="noStrike">
                          <a:solidFill>
                            <a:srgbClr val="000000"/>
                          </a:solidFill>
                          <a:effectLst/>
                          <a:latin typeface="Arial Narrow" panose="020B0606020202030204" pitchFamily="34" charset="0"/>
                        </a:rPr>
                        <a:t>BRISAS</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dirty="0">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2212110615"/>
                  </a:ext>
                </a:extLst>
              </a:tr>
              <a:tr h="113257">
                <a:tc>
                  <a:txBody>
                    <a:bodyPr/>
                    <a:lstStyle/>
                    <a:p>
                      <a:pPr algn="l" fontAlgn="b"/>
                      <a:r>
                        <a:rPr lang="es-CO" sz="900" b="0" i="0" u="none" strike="noStrike">
                          <a:solidFill>
                            <a:srgbClr val="000000"/>
                          </a:solidFill>
                          <a:effectLst/>
                          <a:latin typeface="Arial Narrow" panose="020B0606020202030204" pitchFamily="34" charset="0"/>
                        </a:rPr>
                        <a:t>CENTRO</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dirty="0">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2136284887"/>
                  </a:ext>
                </a:extLst>
              </a:tr>
              <a:tr h="113257">
                <a:tc>
                  <a:txBody>
                    <a:bodyPr/>
                    <a:lstStyle/>
                    <a:p>
                      <a:pPr algn="l" fontAlgn="b"/>
                      <a:r>
                        <a:rPr lang="es-CO" sz="900" b="0" i="0" u="none" strike="noStrike">
                          <a:solidFill>
                            <a:srgbClr val="000000"/>
                          </a:solidFill>
                          <a:effectLst/>
                          <a:latin typeface="Arial Narrow" panose="020B0606020202030204" pitchFamily="34" charset="0"/>
                        </a:rPr>
                        <a:t>NUEVO BOSQUE</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615753099"/>
                  </a:ext>
                </a:extLst>
              </a:tr>
              <a:tr h="113257">
                <a:tc>
                  <a:txBody>
                    <a:bodyPr/>
                    <a:lstStyle/>
                    <a:p>
                      <a:pPr algn="l" fontAlgn="b"/>
                      <a:r>
                        <a:rPr lang="es-CO" sz="900" b="0" i="0" u="none" strike="noStrike">
                          <a:solidFill>
                            <a:srgbClr val="000000"/>
                          </a:solidFill>
                          <a:effectLst/>
                          <a:latin typeface="Arial Narrow" panose="020B0606020202030204" pitchFamily="34" charset="0"/>
                        </a:rPr>
                        <a:t>DANIEL LEMAITRE</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dirty="0">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1651379911"/>
                  </a:ext>
                </a:extLst>
              </a:tr>
              <a:tr h="113257">
                <a:tc>
                  <a:txBody>
                    <a:bodyPr/>
                    <a:lstStyle/>
                    <a:p>
                      <a:pPr algn="l" fontAlgn="b"/>
                      <a:r>
                        <a:rPr lang="es-CO" sz="900" b="0" i="0" u="none" strike="noStrike">
                          <a:solidFill>
                            <a:srgbClr val="000000"/>
                          </a:solidFill>
                          <a:effectLst/>
                          <a:latin typeface="Arial Narrow" panose="020B0606020202030204" pitchFamily="34" charset="0"/>
                        </a:rPr>
                        <a:t>REPUBLICA DE CHILE</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612395367"/>
                  </a:ext>
                </a:extLst>
              </a:tr>
              <a:tr h="113257">
                <a:tc>
                  <a:txBody>
                    <a:bodyPr/>
                    <a:lstStyle/>
                    <a:p>
                      <a:pPr algn="l" fontAlgn="b"/>
                      <a:r>
                        <a:rPr lang="es-CO" sz="900" b="0" i="0" u="none" strike="noStrike">
                          <a:solidFill>
                            <a:srgbClr val="000000"/>
                          </a:solidFill>
                          <a:effectLst/>
                          <a:latin typeface="Arial Narrow" panose="020B0606020202030204" pitchFamily="34" charset="0"/>
                        </a:rPr>
                        <a:t>EL CABRERO</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dirty="0">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3688946427"/>
                  </a:ext>
                </a:extLst>
              </a:tr>
              <a:tr h="113257">
                <a:tc>
                  <a:txBody>
                    <a:bodyPr/>
                    <a:lstStyle/>
                    <a:p>
                      <a:pPr algn="l" fontAlgn="b"/>
                      <a:r>
                        <a:rPr lang="es-CO" sz="900" b="0" i="0" u="none" strike="noStrike">
                          <a:solidFill>
                            <a:srgbClr val="000000"/>
                          </a:solidFill>
                          <a:effectLst/>
                          <a:latin typeface="Arial Narrow" panose="020B0606020202030204" pitchFamily="34" charset="0"/>
                        </a:rPr>
                        <a:t>BARRIO CHINO</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3311368380"/>
                  </a:ext>
                </a:extLst>
              </a:tr>
              <a:tr h="113257">
                <a:tc>
                  <a:txBody>
                    <a:bodyPr/>
                    <a:lstStyle/>
                    <a:p>
                      <a:pPr algn="l" fontAlgn="b"/>
                      <a:r>
                        <a:rPr lang="es-CO" sz="900" b="0" i="0" u="none" strike="noStrike">
                          <a:solidFill>
                            <a:srgbClr val="000000"/>
                          </a:solidFill>
                          <a:effectLst/>
                          <a:latin typeface="Arial Narrow" panose="020B0606020202030204" pitchFamily="34" charset="0"/>
                        </a:rPr>
                        <a:t>TORICES</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dirty="0">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1476072640"/>
                  </a:ext>
                </a:extLst>
              </a:tr>
              <a:tr h="113257">
                <a:tc>
                  <a:txBody>
                    <a:bodyPr/>
                    <a:lstStyle/>
                    <a:p>
                      <a:pPr algn="l" fontAlgn="b"/>
                      <a:r>
                        <a:rPr lang="es-CO" sz="900" b="0" i="0" u="none" strike="noStrike" dirty="0">
                          <a:solidFill>
                            <a:srgbClr val="000000"/>
                          </a:solidFill>
                          <a:effectLst/>
                          <a:latin typeface="Arial Narrow" panose="020B0606020202030204" pitchFamily="34" charset="0"/>
                        </a:rPr>
                        <a:t>EL PRADO</a:t>
                      </a:r>
                    </a:p>
                  </a:txBody>
                  <a:tcPr marR="7620" marT="7620" marB="0" anchor="b">
                    <a:lnL>
                      <a:noFill/>
                    </a:lnL>
                    <a:lnR>
                      <a:noFill/>
                    </a:lnR>
                    <a:lnT>
                      <a:noFill/>
                    </a:lnT>
                    <a:lnB>
                      <a:noFill/>
                    </a:lnB>
                    <a:noFill/>
                  </a:tcPr>
                </a:tc>
                <a:tc>
                  <a:txBody>
                    <a:bodyPr/>
                    <a:lstStyle/>
                    <a:p>
                      <a:pPr algn="r" fontAlgn="b"/>
                      <a:r>
                        <a:rPr lang="es-CO" sz="900" b="0" i="0" u="none" strike="noStrike" dirty="0">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dirty="0">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761973028"/>
                  </a:ext>
                </a:extLst>
              </a:tr>
              <a:tr h="113257">
                <a:tc>
                  <a:txBody>
                    <a:bodyPr/>
                    <a:lstStyle/>
                    <a:p>
                      <a:pPr algn="l" fontAlgn="b"/>
                      <a:r>
                        <a:rPr lang="es-CO" sz="900" b="0" i="0" u="none" strike="noStrike">
                          <a:solidFill>
                            <a:srgbClr val="000000"/>
                          </a:solidFill>
                          <a:effectLst/>
                          <a:latin typeface="Arial Narrow" panose="020B0606020202030204" pitchFamily="34" charset="0"/>
                        </a:rPr>
                        <a:t>AMBERES</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dirty="0">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463119151"/>
                  </a:ext>
                </a:extLst>
              </a:tr>
              <a:tr h="113257">
                <a:tc>
                  <a:txBody>
                    <a:bodyPr/>
                    <a:lstStyle/>
                    <a:p>
                      <a:pPr algn="l" fontAlgn="b"/>
                      <a:r>
                        <a:rPr lang="es-CO" sz="900" b="0" i="0" u="none" strike="noStrike">
                          <a:solidFill>
                            <a:srgbClr val="000000"/>
                          </a:solidFill>
                          <a:effectLst/>
                          <a:latin typeface="Arial Narrow" panose="020B0606020202030204" pitchFamily="34" charset="0"/>
                        </a:rPr>
                        <a:t>ISLA BARÚ</a:t>
                      </a:r>
                    </a:p>
                  </a:txBody>
                  <a:tcPr marR="7620" marT="7620" marB="0" anchor="b">
                    <a:lnL>
                      <a:noFill/>
                    </a:lnL>
                    <a:lnR>
                      <a:noFill/>
                    </a:lnR>
                    <a:lnT>
                      <a:noFill/>
                    </a:lnT>
                    <a:lnB>
                      <a:noFill/>
                    </a:lnB>
                    <a:noFill/>
                  </a:tcPr>
                </a:tc>
                <a:tc>
                  <a:txBody>
                    <a:bodyPr/>
                    <a:lstStyle/>
                    <a:p>
                      <a:pPr algn="r" fontAlgn="b"/>
                      <a:r>
                        <a:rPr lang="es-CO" sz="9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900" b="0" i="0" u="none" strike="noStrike" dirty="0">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2201559315"/>
                  </a:ext>
                </a:extLst>
              </a:tr>
            </a:tbl>
          </a:graphicData>
        </a:graphic>
      </p:graphicFrame>
      <p:graphicFrame>
        <p:nvGraphicFramePr>
          <p:cNvPr id="53" name="Tabla 52">
            <a:extLst>
              <a:ext uri="{FF2B5EF4-FFF2-40B4-BE49-F238E27FC236}">
                <a16:creationId xmlns:a16="http://schemas.microsoft.com/office/drawing/2014/main" id="{E3BF38BE-B41F-46E6-E732-C9D5E8A72FD8}"/>
              </a:ext>
            </a:extLst>
          </p:cNvPr>
          <p:cNvGraphicFramePr>
            <a:graphicFrameLocks noGrp="1"/>
          </p:cNvGraphicFramePr>
          <p:nvPr>
            <p:extLst>
              <p:ext uri="{D42A27DB-BD31-4B8C-83A1-F6EECF244321}">
                <p14:modId xmlns:p14="http://schemas.microsoft.com/office/powerpoint/2010/main" val="3564975002"/>
              </p:ext>
            </p:extLst>
          </p:nvPr>
        </p:nvGraphicFramePr>
        <p:xfrm>
          <a:off x="484884" y="11309168"/>
          <a:ext cx="2415226" cy="1884782"/>
        </p:xfrm>
        <a:graphic>
          <a:graphicData uri="http://schemas.openxmlformats.org/drawingml/2006/table">
            <a:tbl>
              <a:tblPr/>
              <a:tblGrid>
                <a:gridCol w="1773500">
                  <a:extLst>
                    <a:ext uri="{9D8B030D-6E8A-4147-A177-3AD203B41FA5}">
                      <a16:colId xmlns:a16="http://schemas.microsoft.com/office/drawing/2014/main" val="2800983848"/>
                    </a:ext>
                  </a:extLst>
                </a:gridCol>
                <a:gridCol w="198351">
                  <a:extLst>
                    <a:ext uri="{9D8B030D-6E8A-4147-A177-3AD203B41FA5}">
                      <a16:colId xmlns:a16="http://schemas.microsoft.com/office/drawing/2014/main" val="1501426205"/>
                    </a:ext>
                  </a:extLst>
                </a:gridCol>
                <a:gridCol w="443375">
                  <a:extLst>
                    <a:ext uri="{9D8B030D-6E8A-4147-A177-3AD203B41FA5}">
                      <a16:colId xmlns:a16="http://schemas.microsoft.com/office/drawing/2014/main" val="3381080296"/>
                    </a:ext>
                  </a:extLst>
                </a:gridCol>
              </a:tblGrid>
              <a:tr h="137734">
                <a:tc>
                  <a:txBody>
                    <a:bodyPr/>
                    <a:lstStyle/>
                    <a:p>
                      <a:pPr algn="l" fontAlgn="b"/>
                      <a:r>
                        <a:rPr lang="es-CO" sz="1000" b="1" i="0" u="none" strike="noStrike" dirty="0">
                          <a:solidFill>
                            <a:srgbClr val="000000"/>
                          </a:solidFill>
                          <a:effectLst/>
                          <a:latin typeface="Arial Narrow" panose="020B0606020202030204" pitchFamily="34" charset="0"/>
                        </a:rPr>
                        <a:t>INDUSTRIAL DE LA BAHIA</a:t>
                      </a:r>
                    </a:p>
                  </a:txBody>
                  <a:tcPr marL="7620" marR="7620" marT="762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r" fontAlgn="b"/>
                      <a:r>
                        <a:rPr lang="es-CO" sz="1000" b="1" i="0" u="none" strike="noStrike">
                          <a:solidFill>
                            <a:srgbClr val="000000"/>
                          </a:solidFill>
                          <a:effectLst/>
                          <a:latin typeface="Arial Narrow" panose="020B0606020202030204" pitchFamily="34" charset="0"/>
                        </a:rPr>
                        <a:t>17</a:t>
                      </a:r>
                    </a:p>
                  </a:txBody>
                  <a:tcPr marL="7620" marR="7620" marT="762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r" fontAlgn="b"/>
                      <a:r>
                        <a:rPr lang="es-CO" sz="1000" b="1" i="0" u="none" strike="noStrike">
                          <a:solidFill>
                            <a:srgbClr val="000000"/>
                          </a:solidFill>
                          <a:effectLst/>
                          <a:latin typeface="Arial Narrow" panose="020B0606020202030204" pitchFamily="34" charset="0"/>
                        </a:rPr>
                        <a:t>27,42%</a:t>
                      </a:r>
                    </a:p>
                  </a:txBody>
                  <a:tcPr marL="7620" marR="7620" marT="7620" marB="0" anchor="b">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616874674"/>
                  </a:ext>
                </a:extLst>
              </a:tr>
              <a:tr h="132674">
                <a:tc>
                  <a:txBody>
                    <a:bodyPr/>
                    <a:lstStyle/>
                    <a:p>
                      <a:pPr algn="l" fontAlgn="b"/>
                      <a:r>
                        <a:rPr lang="es-CO" sz="800" b="0" i="0" u="none" strike="noStrike" dirty="0">
                          <a:solidFill>
                            <a:srgbClr val="000000"/>
                          </a:solidFill>
                          <a:effectLst/>
                          <a:latin typeface="Arial Narrow" panose="020B0606020202030204" pitchFamily="34" charset="0"/>
                        </a:rPr>
                        <a:t>PROVIDENCIA</a:t>
                      </a:r>
                    </a:p>
                  </a:txBody>
                  <a:tcPr marR="7620" marT="762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3</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4,84%</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4247233196"/>
                  </a:ext>
                </a:extLst>
              </a:tr>
              <a:tr h="132674">
                <a:tc>
                  <a:txBody>
                    <a:bodyPr/>
                    <a:lstStyle/>
                    <a:p>
                      <a:pPr algn="l" fontAlgn="b"/>
                      <a:r>
                        <a:rPr lang="es-MX" sz="800" b="0" i="0" u="none" strike="noStrike" dirty="0">
                          <a:solidFill>
                            <a:srgbClr val="000000"/>
                          </a:solidFill>
                          <a:effectLst/>
                          <a:latin typeface="Arial Narrow" panose="020B0606020202030204" pitchFamily="34" charset="0"/>
                        </a:rPr>
                        <a:t>SAN JOSE DE LOS CAMPANOS</a:t>
                      </a:r>
                    </a:p>
                  </a:txBody>
                  <a:tcPr marR="7620" marT="7620" marB="0" anchor="b">
                    <a:lnL>
                      <a:noFill/>
                    </a:lnL>
                    <a:lnR>
                      <a:noFill/>
                    </a:lnR>
                    <a:lnT>
                      <a:noFill/>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2</a:t>
                      </a:r>
                    </a:p>
                  </a:txBody>
                  <a:tcPr marL="7620" marR="7620" marT="7620" marB="0" anchor="b">
                    <a:lnL>
                      <a:noFill/>
                    </a:lnL>
                    <a:lnR>
                      <a:noFill/>
                    </a:lnR>
                    <a:lnT>
                      <a:noFill/>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3,23%</a:t>
                      </a:r>
                    </a:p>
                  </a:txBody>
                  <a:tcPr marL="7620" marR="7620" marT="7620" marB="0" anchor="b">
                    <a:lnL>
                      <a:noFill/>
                    </a:lnL>
                    <a:lnR>
                      <a:noFill/>
                    </a:lnR>
                    <a:lnT>
                      <a:noFill/>
                    </a:lnT>
                    <a:lnB>
                      <a:noFill/>
                    </a:lnB>
                    <a:noFill/>
                  </a:tcPr>
                </a:tc>
                <a:extLst>
                  <a:ext uri="{0D108BD9-81ED-4DB2-BD59-A6C34878D82A}">
                    <a16:rowId xmlns:a16="http://schemas.microsoft.com/office/drawing/2014/main" val="1806233827"/>
                  </a:ext>
                </a:extLst>
              </a:tr>
              <a:tr h="132674">
                <a:tc>
                  <a:txBody>
                    <a:bodyPr/>
                    <a:lstStyle/>
                    <a:p>
                      <a:pPr algn="l" fontAlgn="b"/>
                      <a:r>
                        <a:rPr lang="es-CO" sz="800" b="0" i="0" u="none" strike="noStrike" dirty="0">
                          <a:solidFill>
                            <a:srgbClr val="000000"/>
                          </a:solidFill>
                          <a:effectLst/>
                          <a:latin typeface="Arial Narrow" panose="020B0606020202030204" pitchFamily="34" charset="0"/>
                        </a:rPr>
                        <a:t>SAN PEDRO MARTIR</a:t>
                      </a:r>
                    </a:p>
                  </a:txBody>
                  <a:tcPr marR="7620" marT="7620" marB="0" anchor="b">
                    <a:lnL>
                      <a:noFill/>
                    </a:lnL>
                    <a:lnR>
                      <a:noFill/>
                    </a:lnR>
                    <a:lnT>
                      <a:noFill/>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2</a:t>
                      </a:r>
                    </a:p>
                  </a:txBody>
                  <a:tcPr marL="7620" marR="7620" marT="7620" marB="0" anchor="b">
                    <a:lnL>
                      <a:noFill/>
                    </a:lnL>
                    <a:lnR>
                      <a:noFill/>
                    </a:lnR>
                    <a:lnT>
                      <a:noFill/>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3,23%</a:t>
                      </a:r>
                    </a:p>
                  </a:txBody>
                  <a:tcPr marL="7620" marR="7620" marT="7620" marB="0" anchor="b">
                    <a:lnL>
                      <a:noFill/>
                    </a:lnL>
                    <a:lnR>
                      <a:noFill/>
                    </a:lnR>
                    <a:lnT>
                      <a:noFill/>
                    </a:lnT>
                    <a:lnB>
                      <a:noFill/>
                    </a:lnB>
                    <a:noFill/>
                  </a:tcPr>
                </a:tc>
                <a:extLst>
                  <a:ext uri="{0D108BD9-81ED-4DB2-BD59-A6C34878D82A}">
                    <a16:rowId xmlns:a16="http://schemas.microsoft.com/office/drawing/2014/main" val="3107533346"/>
                  </a:ext>
                </a:extLst>
              </a:tr>
              <a:tr h="132674">
                <a:tc>
                  <a:txBody>
                    <a:bodyPr/>
                    <a:lstStyle/>
                    <a:p>
                      <a:pPr algn="l" fontAlgn="b"/>
                      <a:r>
                        <a:rPr lang="es-CO" sz="800" b="0" i="0" u="none" strike="noStrike" dirty="0">
                          <a:solidFill>
                            <a:srgbClr val="000000"/>
                          </a:solidFill>
                          <a:effectLst/>
                          <a:latin typeface="Arial Narrow" panose="020B0606020202030204" pitchFamily="34" charset="0"/>
                        </a:rPr>
                        <a:t>EL SOCORRO</a:t>
                      </a:r>
                    </a:p>
                  </a:txBody>
                  <a:tcPr marR="7620" marT="7620" marB="0" anchor="b">
                    <a:lnL>
                      <a:noFill/>
                    </a:lnL>
                    <a:lnR>
                      <a:noFill/>
                    </a:lnR>
                    <a:lnT>
                      <a:noFill/>
                    </a:lnT>
                    <a:lnB>
                      <a:noFill/>
                    </a:lnB>
                    <a:noFill/>
                  </a:tcPr>
                </a:tc>
                <a:tc>
                  <a:txBody>
                    <a:bodyPr/>
                    <a:lstStyle/>
                    <a:p>
                      <a:pPr algn="r" fontAlgn="b"/>
                      <a:r>
                        <a:rPr lang="es-CO" sz="800" b="0" i="0" u="none" strike="noStrike" dirty="0">
                          <a:solidFill>
                            <a:srgbClr val="000000"/>
                          </a:solidFill>
                          <a:effectLst/>
                          <a:latin typeface="Arial Narrow" panose="020B0606020202030204" pitchFamily="34" charset="0"/>
                        </a:rPr>
                        <a:t>2</a:t>
                      </a:r>
                    </a:p>
                  </a:txBody>
                  <a:tcPr marL="7620" marR="7620" marT="7620" marB="0" anchor="b">
                    <a:lnL>
                      <a:noFill/>
                    </a:lnL>
                    <a:lnR>
                      <a:noFill/>
                    </a:lnR>
                    <a:lnT>
                      <a:noFill/>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3,23%</a:t>
                      </a:r>
                    </a:p>
                  </a:txBody>
                  <a:tcPr marL="7620" marR="7620" marT="7620" marB="0" anchor="b">
                    <a:lnL>
                      <a:noFill/>
                    </a:lnL>
                    <a:lnR>
                      <a:noFill/>
                    </a:lnR>
                    <a:lnT>
                      <a:noFill/>
                    </a:lnT>
                    <a:lnB>
                      <a:noFill/>
                    </a:lnB>
                    <a:noFill/>
                  </a:tcPr>
                </a:tc>
                <a:extLst>
                  <a:ext uri="{0D108BD9-81ED-4DB2-BD59-A6C34878D82A}">
                    <a16:rowId xmlns:a16="http://schemas.microsoft.com/office/drawing/2014/main" val="2479661430"/>
                  </a:ext>
                </a:extLst>
              </a:tr>
              <a:tr h="132674">
                <a:tc>
                  <a:txBody>
                    <a:bodyPr/>
                    <a:lstStyle/>
                    <a:p>
                      <a:pPr algn="l" fontAlgn="b"/>
                      <a:r>
                        <a:rPr lang="es-CO" sz="800" b="0" i="0" u="none" strike="noStrike">
                          <a:solidFill>
                            <a:srgbClr val="000000"/>
                          </a:solidFill>
                          <a:effectLst/>
                          <a:latin typeface="Arial Narrow" panose="020B0606020202030204" pitchFamily="34" charset="0"/>
                        </a:rPr>
                        <a:t>VILLA HERMOSA</a:t>
                      </a:r>
                    </a:p>
                  </a:txBody>
                  <a:tcPr marR="7620" marT="7620" marB="0" anchor="b">
                    <a:lnL>
                      <a:noFill/>
                    </a:lnL>
                    <a:lnR>
                      <a:noFill/>
                    </a:lnR>
                    <a:lnT>
                      <a:noFill/>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800" b="0" i="0" u="none" strike="noStrike" dirty="0">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3843798901"/>
                  </a:ext>
                </a:extLst>
              </a:tr>
              <a:tr h="132674">
                <a:tc>
                  <a:txBody>
                    <a:bodyPr/>
                    <a:lstStyle/>
                    <a:p>
                      <a:pPr algn="l" fontAlgn="b"/>
                      <a:r>
                        <a:rPr lang="es-CO" sz="800" b="0" i="0" u="none" strike="noStrike" dirty="0">
                          <a:solidFill>
                            <a:srgbClr val="000000"/>
                          </a:solidFill>
                          <a:effectLst/>
                          <a:latin typeface="Arial Narrow" panose="020B0606020202030204" pitchFamily="34" charset="0"/>
                        </a:rPr>
                        <a:t>CIUDADELA 2000</a:t>
                      </a:r>
                    </a:p>
                  </a:txBody>
                  <a:tcPr marR="7620" marT="7620" marB="0" anchor="b">
                    <a:lnL>
                      <a:noFill/>
                    </a:lnL>
                    <a:lnR>
                      <a:noFill/>
                    </a:lnR>
                    <a:lnT>
                      <a:noFill/>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800" b="0" i="0" u="none" strike="noStrike" dirty="0">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899269174"/>
                  </a:ext>
                </a:extLst>
              </a:tr>
              <a:tr h="132674">
                <a:tc>
                  <a:txBody>
                    <a:bodyPr/>
                    <a:lstStyle/>
                    <a:p>
                      <a:pPr algn="l" fontAlgn="b"/>
                      <a:r>
                        <a:rPr lang="es-CO" sz="800" b="0" i="0" u="none" strike="noStrike" dirty="0">
                          <a:solidFill>
                            <a:srgbClr val="000000"/>
                          </a:solidFill>
                          <a:effectLst/>
                          <a:latin typeface="Arial Narrow" panose="020B0606020202030204" pitchFamily="34" charset="0"/>
                        </a:rPr>
                        <a:t>CEBALLOS</a:t>
                      </a:r>
                    </a:p>
                  </a:txBody>
                  <a:tcPr marR="7620" marT="7620" marB="0" anchor="b">
                    <a:lnL>
                      <a:noFill/>
                    </a:lnL>
                    <a:lnR>
                      <a:noFill/>
                    </a:lnR>
                    <a:lnT>
                      <a:noFill/>
                    </a:lnT>
                    <a:lnB>
                      <a:noFill/>
                    </a:lnB>
                    <a:noFill/>
                  </a:tcPr>
                </a:tc>
                <a:tc>
                  <a:txBody>
                    <a:bodyPr/>
                    <a:lstStyle/>
                    <a:p>
                      <a:pPr algn="r" fontAlgn="b"/>
                      <a:r>
                        <a:rPr lang="es-CO" sz="800" b="0" i="0" u="none" strike="noStrike" dirty="0">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2378539443"/>
                  </a:ext>
                </a:extLst>
              </a:tr>
              <a:tr h="132674">
                <a:tc>
                  <a:txBody>
                    <a:bodyPr/>
                    <a:lstStyle/>
                    <a:p>
                      <a:pPr algn="l" fontAlgn="b"/>
                      <a:r>
                        <a:rPr lang="es-CO" sz="800" b="0" i="0" u="none" strike="noStrike" dirty="0">
                          <a:solidFill>
                            <a:srgbClr val="000000"/>
                          </a:solidFill>
                          <a:effectLst/>
                          <a:latin typeface="Arial Narrow" panose="020B0606020202030204" pitchFamily="34" charset="0"/>
                        </a:rPr>
                        <a:t>ALBORNOZ</a:t>
                      </a:r>
                    </a:p>
                  </a:txBody>
                  <a:tcPr marR="7620" marT="7620" marB="0" anchor="b">
                    <a:lnL>
                      <a:noFill/>
                    </a:lnL>
                    <a:lnR>
                      <a:noFill/>
                    </a:lnR>
                    <a:lnT>
                      <a:noFill/>
                    </a:lnT>
                    <a:lnB>
                      <a:noFill/>
                    </a:lnB>
                    <a:noFill/>
                  </a:tcPr>
                </a:tc>
                <a:tc>
                  <a:txBody>
                    <a:bodyPr/>
                    <a:lstStyle/>
                    <a:p>
                      <a:pPr algn="r" fontAlgn="b"/>
                      <a:r>
                        <a:rPr lang="es-CO" sz="800" b="0" i="0" u="none" strike="noStrike" dirty="0">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868561834"/>
                  </a:ext>
                </a:extLst>
              </a:tr>
              <a:tr h="132674">
                <a:tc>
                  <a:txBody>
                    <a:bodyPr/>
                    <a:lstStyle/>
                    <a:p>
                      <a:pPr algn="l" fontAlgn="b"/>
                      <a:r>
                        <a:rPr lang="es-CO" sz="800" b="0" i="0" u="none" strike="noStrike">
                          <a:solidFill>
                            <a:srgbClr val="000000"/>
                          </a:solidFill>
                          <a:effectLst/>
                          <a:latin typeface="Arial Narrow" panose="020B0606020202030204" pitchFamily="34" charset="0"/>
                        </a:rPr>
                        <a:t>EL CARMELO</a:t>
                      </a:r>
                    </a:p>
                  </a:txBody>
                  <a:tcPr marR="7620" marT="7620" marB="0" anchor="b">
                    <a:lnL>
                      <a:noFill/>
                    </a:lnL>
                    <a:lnR>
                      <a:noFill/>
                    </a:lnR>
                    <a:lnT>
                      <a:noFill/>
                    </a:lnT>
                    <a:lnB>
                      <a:noFill/>
                    </a:lnB>
                    <a:noFill/>
                  </a:tcPr>
                </a:tc>
                <a:tc>
                  <a:txBody>
                    <a:bodyPr/>
                    <a:lstStyle/>
                    <a:p>
                      <a:pPr algn="r" fontAlgn="b"/>
                      <a:r>
                        <a:rPr lang="es-CO" sz="800" b="0" i="0" u="none" strike="noStrike" dirty="0">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2716156068"/>
                  </a:ext>
                </a:extLst>
              </a:tr>
              <a:tr h="132674">
                <a:tc>
                  <a:txBody>
                    <a:bodyPr/>
                    <a:lstStyle/>
                    <a:p>
                      <a:pPr algn="l" fontAlgn="b"/>
                      <a:r>
                        <a:rPr lang="es-CO" sz="800" b="0" i="0" u="none" strike="noStrike">
                          <a:solidFill>
                            <a:srgbClr val="000000"/>
                          </a:solidFill>
                          <a:effectLst/>
                          <a:latin typeface="Arial Narrow" panose="020B0606020202030204" pitchFamily="34" charset="0"/>
                        </a:rPr>
                        <a:t>JORGE ELIECER GAITAN</a:t>
                      </a:r>
                    </a:p>
                  </a:txBody>
                  <a:tcPr marR="7620" marT="7620" marB="0" anchor="b">
                    <a:lnL>
                      <a:noFill/>
                    </a:lnL>
                    <a:lnR>
                      <a:noFill/>
                    </a:lnR>
                    <a:lnT>
                      <a:noFill/>
                    </a:lnT>
                    <a:lnB>
                      <a:noFill/>
                    </a:lnB>
                    <a:noFill/>
                  </a:tcPr>
                </a:tc>
                <a:tc>
                  <a:txBody>
                    <a:bodyPr/>
                    <a:lstStyle/>
                    <a:p>
                      <a:pPr algn="r" fontAlgn="b"/>
                      <a:r>
                        <a:rPr lang="es-CO" sz="800" b="0" i="0" u="none" strike="noStrike" dirty="0">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4230095393"/>
                  </a:ext>
                </a:extLst>
              </a:tr>
              <a:tr h="132674">
                <a:tc>
                  <a:txBody>
                    <a:bodyPr/>
                    <a:lstStyle/>
                    <a:p>
                      <a:pPr algn="l" fontAlgn="b"/>
                      <a:r>
                        <a:rPr lang="es-CO" sz="800" b="0" i="0" u="none" strike="noStrike">
                          <a:solidFill>
                            <a:srgbClr val="000000"/>
                          </a:solidFill>
                          <a:effectLst/>
                          <a:latin typeface="Arial Narrow" panose="020B0606020202030204" pitchFamily="34" charset="0"/>
                        </a:rPr>
                        <a:t>EL EDUCADOR</a:t>
                      </a:r>
                    </a:p>
                  </a:txBody>
                  <a:tcPr marR="7620" marT="7620" marB="0" anchor="b">
                    <a:lnL>
                      <a:noFill/>
                    </a:lnL>
                    <a:lnR>
                      <a:noFill/>
                    </a:lnR>
                    <a:lnT>
                      <a:noFill/>
                    </a:lnT>
                    <a:lnB>
                      <a:noFill/>
                    </a:lnB>
                    <a:noFill/>
                  </a:tcPr>
                </a:tc>
                <a:tc>
                  <a:txBody>
                    <a:bodyPr/>
                    <a:lstStyle/>
                    <a:p>
                      <a:pPr algn="r" fontAlgn="b"/>
                      <a:r>
                        <a:rPr lang="es-CO" sz="800" b="0" i="0" u="none" strike="noStrike" dirty="0">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800" b="0" i="0" u="none" strike="noStrike" dirty="0">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2634351304"/>
                  </a:ext>
                </a:extLst>
              </a:tr>
              <a:tr h="132674">
                <a:tc>
                  <a:txBody>
                    <a:bodyPr/>
                    <a:lstStyle/>
                    <a:p>
                      <a:pPr algn="l" fontAlgn="b"/>
                      <a:r>
                        <a:rPr lang="es-CO" sz="800" b="0" i="0" u="none" strike="noStrike">
                          <a:solidFill>
                            <a:srgbClr val="000000"/>
                          </a:solidFill>
                          <a:effectLst/>
                          <a:latin typeface="Arial Narrow" panose="020B0606020202030204" pitchFamily="34" charset="0"/>
                        </a:rPr>
                        <a:t>LA CONSOLATA</a:t>
                      </a:r>
                    </a:p>
                  </a:txBody>
                  <a:tcPr marR="7620" marT="7620" marB="0" anchor="b">
                    <a:lnL>
                      <a:noFill/>
                    </a:lnL>
                    <a:lnR>
                      <a:noFill/>
                    </a:lnR>
                    <a:lnT>
                      <a:noFill/>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800" b="0" i="0" u="none" strike="noStrike" dirty="0">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2358468962"/>
                  </a:ext>
                </a:extLst>
              </a:tr>
              <a:tr h="132674">
                <a:tc>
                  <a:txBody>
                    <a:bodyPr/>
                    <a:lstStyle/>
                    <a:p>
                      <a:pPr algn="l" fontAlgn="b"/>
                      <a:r>
                        <a:rPr lang="es-CO" sz="800" b="0" i="0" u="none" strike="noStrike">
                          <a:solidFill>
                            <a:srgbClr val="000000"/>
                          </a:solidFill>
                          <a:effectLst/>
                          <a:latin typeface="Arial Narrow" panose="020B0606020202030204" pitchFamily="34" charset="0"/>
                        </a:rPr>
                        <a:t>LOS CARACOLES</a:t>
                      </a:r>
                    </a:p>
                  </a:txBody>
                  <a:tcPr marR="7620" marT="7620" marB="0" anchor="b">
                    <a:lnL>
                      <a:noFill/>
                    </a:lnL>
                    <a:lnR>
                      <a:noFill/>
                    </a:lnR>
                    <a:lnT>
                      <a:noFill/>
                    </a:lnT>
                    <a:lnB>
                      <a:noFill/>
                    </a:lnB>
                    <a:noFill/>
                  </a:tcPr>
                </a:tc>
                <a:tc>
                  <a:txBody>
                    <a:bodyPr/>
                    <a:lstStyle/>
                    <a:p>
                      <a:pPr algn="r" fontAlgn="b"/>
                      <a:r>
                        <a:rPr lang="es-CO" sz="800" b="0" i="0" u="none" strike="noStrike">
                          <a:solidFill>
                            <a:srgbClr val="000000"/>
                          </a:solidFill>
                          <a:effectLst/>
                          <a:latin typeface="Arial Narrow" panose="020B0606020202030204" pitchFamily="34" charset="0"/>
                        </a:rPr>
                        <a:t>1</a:t>
                      </a:r>
                    </a:p>
                  </a:txBody>
                  <a:tcPr marL="7620" marR="7620" marT="7620" marB="0" anchor="b">
                    <a:lnL>
                      <a:noFill/>
                    </a:lnL>
                    <a:lnR>
                      <a:noFill/>
                    </a:lnR>
                    <a:lnT>
                      <a:noFill/>
                    </a:lnT>
                    <a:lnB>
                      <a:noFill/>
                    </a:lnB>
                    <a:noFill/>
                  </a:tcPr>
                </a:tc>
                <a:tc>
                  <a:txBody>
                    <a:bodyPr/>
                    <a:lstStyle/>
                    <a:p>
                      <a:pPr algn="r" fontAlgn="b"/>
                      <a:r>
                        <a:rPr lang="es-CO" sz="800" b="0" i="0" u="none" strike="noStrike" dirty="0">
                          <a:solidFill>
                            <a:srgbClr val="000000"/>
                          </a:solidFill>
                          <a:effectLst/>
                          <a:latin typeface="Arial Narrow" panose="020B0606020202030204" pitchFamily="34" charset="0"/>
                        </a:rPr>
                        <a:t>1,61%</a:t>
                      </a:r>
                    </a:p>
                  </a:txBody>
                  <a:tcPr marL="7620" marR="7620" marT="7620" marB="0" anchor="b">
                    <a:lnL>
                      <a:noFill/>
                    </a:lnL>
                    <a:lnR>
                      <a:noFill/>
                    </a:lnR>
                    <a:lnT>
                      <a:noFill/>
                    </a:lnT>
                    <a:lnB>
                      <a:noFill/>
                    </a:lnB>
                    <a:noFill/>
                  </a:tcPr>
                </a:tc>
                <a:extLst>
                  <a:ext uri="{0D108BD9-81ED-4DB2-BD59-A6C34878D82A}">
                    <a16:rowId xmlns:a16="http://schemas.microsoft.com/office/drawing/2014/main" val="637559998"/>
                  </a:ext>
                </a:extLst>
              </a:tr>
            </a:tbl>
          </a:graphicData>
        </a:graphic>
      </p:graphicFrame>
      <p:graphicFrame>
        <p:nvGraphicFramePr>
          <p:cNvPr id="54" name="Tabla 53">
            <a:extLst>
              <a:ext uri="{FF2B5EF4-FFF2-40B4-BE49-F238E27FC236}">
                <a16:creationId xmlns:a16="http://schemas.microsoft.com/office/drawing/2014/main" id="{43CF4558-6785-76CF-DC20-BF97F25E96D6}"/>
              </a:ext>
            </a:extLst>
          </p:cNvPr>
          <p:cNvGraphicFramePr>
            <a:graphicFrameLocks noGrp="1"/>
          </p:cNvGraphicFramePr>
          <p:nvPr>
            <p:extLst>
              <p:ext uri="{D42A27DB-BD31-4B8C-83A1-F6EECF244321}">
                <p14:modId xmlns:p14="http://schemas.microsoft.com/office/powerpoint/2010/main" val="2492650976"/>
              </p:ext>
            </p:extLst>
          </p:nvPr>
        </p:nvGraphicFramePr>
        <p:xfrm>
          <a:off x="3193463" y="12162506"/>
          <a:ext cx="2540869" cy="616564"/>
        </p:xfrm>
        <a:graphic>
          <a:graphicData uri="http://schemas.openxmlformats.org/drawingml/2006/table">
            <a:tbl>
              <a:tblPr/>
              <a:tblGrid>
                <a:gridCol w="1865760">
                  <a:extLst>
                    <a:ext uri="{9D8B030D-6E8A-4147-A177-3AD203B41FA5}">
                      <a16:colId xmlns:a16="http://schemas.microsoft.com/office/drawing/2014/main" val="2052837662"/>
                    </a:ext>
                  </a:extLst>
                </a:gridCol>
                <a:gridCol w="208669">
                  <a:extLst>
                    <a:ext uri="{9D8B030D-6E8A-4147-A177-3AD203B41FA5}">
                      <a16:colId xmlns:a16="http://schemas.microsoft.com/office/drawing/2014/main" val="2627660433"/>
                    </a:ext>
                  </a:extLst>
                </a:gridCol>
                <a:gridCol w="466440">
                  <a:extLst>
                    <a:ext uri="{9D8B030D-6E8A-4147-A177-3AD203B41FA5}">
                      <a16:colId xmlns:a16="http://schemas.microsoft.com/office/drawing/2014/main" val="2174180964"/>
                    </a:ext>
                  </a:extLst>
                </a:gridCol>
              </a:tblGrid>
              <a:tr h="154141">
                <a:tc>
                  <a:txBody>
                    <a:bodyPr/>
                    <a:lstStyle/>
                    <a:p>
                      <a:pPr marL="0" algn="l" defTabSz="673732" rtl="0" eaLnBrk="1" fontAlgn="b" latinLnBrk="0" hangingPunct="1"/>
                      <a:r>
                        <a:rPr lang="es-CO" sz="900" b="0" i="0" u="none" strike="noStrike" kern="1200" dirty="0">
                          <a:solidFill>
                            <a:srgbClr val="000000"/>
                          </a:solidFill>
                          <a:effectLst/>
                          <a:latin typeface="Arial Narrow" panose="020B0606020202030204" pitchFamily="34" charset="0"/>
                          <a:ea typeface="+mn-ea"/>
                          <a:cs typeface="+mn-cs"/>
                        </a:rPr>
                        <a:t>N/D</a:t>
                      </a:r>
                    </a:p>
                  </a:txBody>
                  <a:tcPr marL="7620" marR="7620" marT="762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marL="0" algn="ctr" defTabSz="673732" rtl="0" eaLnBrk="1" fontAlgn="b" latinLnBrk="0" hangingPunct="1"/>
                      <a:r>
                        <a:rPr lang="es-CO" sz="900" b="0" i="0" u="none" strike="noStrike" kern="1200" dirty="0">
                          <a:solidFill>
                            <a:srgbClr val="000000"/>
                          </a:solidFill>
                          <a:effectLst/>
                          <a:latin typeface="Arial Narrow" panose="020B0606020202030204" pitchFamily="34" charset="0"/>
                          <a:ea typeface="+mn-ea"/>
                          <a:cs typeface="+mn-cs"/>
                        </a:rPr>
                        <a:t>12</a:t>
                      </a:r>
                    </a:p>
                  </a:txBody>
                  <a:tcPr marL="7620" marR="7620" marT="762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marL="0" algn="ctr" defTabSz="673732" rtl="0" eaLnBrk="1" fontAlgn="b" latinLnBrk="0" hangingPunct="1"/>
                      <a:r>
                        <a:rPr lang="es-CO" sz="900" b="0" i="0" u="none" strike="noStrike" kern="1200" dirty="0">
                          <a:solidFill>
                            <a:srgbClr val="000000"/>
                          </a:solidFill>
                          <a:effectLst/>
                          <a:latin typeface="Arial Narrow" panose="020B0606020202030204" pitchFamily="34" charset="0"/>
                          <a:ea typeface="+mn-ea"/>
                          <a:cs typeface="+mn-cs"/>
                        </a:rPr>
                        <a:t>19,35%</a:t>
                      </a:r>
                    </a:p>
                  </a:txBody>
                  <a:tcPr marL="7620" marR="7620" marT="7620" marB="0" anchor="b">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750503908"/>
                  </a:ext>
                </a:extLst>
              </a:tr>
              <a:tr h="154141">
                <a:tc>
                  <a:txBody>
                    <a:bodyPr/>
                    <a:lstStyle/>
                    <a:p>
                      <a:pPr marL="0" algn="l" defTabSz="673732" rtl="0" eaLnBrk="1" fontAlgn="b" latinLnBrk="0" hangingPunct="1"/>
                      <a:r>
                        <a:rPr lang="es-CO" sz="900" b="0" i="0" u="none" strike="noStrike" kern="1200" dirty="0">
                          <a:solidFill>
                            <a:srgbClr val="000000"/>
                          </a:solidFill>
                          <a:effectLst/>
                          <a:latin typeface="Arial Narrow" panose="020B0606020202030204" pitchFamily="34" charset="0"/>
                          <a:ea typeface="+mn-ea"/>
                          <a:cs typeface="+mn-cs"/>
                        </a:rPr>
                        <a:t>N/D</a:t>
                      </a:r>
                    </a:p>
                  </a:txBody>
                  <a:tcPr marR="7620" marT="762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marL="0" algn="ctr" defTabSz="673732" rtl="0" eaLnBrk="1" fontAlgn="b" latinLnBrk="0" hangingPunct="1"/>
                      <a:r>
                        <a:rPr lang="es-CO" sz="900" b="0" i="0" u="none" strike="noStrike" kern="1200" dirty="0">
                          <a:solidFill>
                            <a:srgbClr val="000000"/>
                          </a:solidFill>
                          <a:effectLst/>
                          <a:latin typeface="Arial Narrow" panose="020B0606020202030204" pitchFamily="34" charset="0"/>
                          <a:ea typeface="+mn-ea"/>
                          <a:cs typeface="+mn-cs"/>
                        </a:rPr>
                        <a:t>10</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marL="0" algn="ctr" defTabSz="673732" rtl="0" eaLnBrk="1" fontAlgn="b" latinLnBrk="0" hangingPunct="1"/>
                      <a:r>
                        <a:rPr lang="es-CO" sz="900" b="0" i="0" u="none" strike="noStrike" kern="1200" dirty="0">
                          <a:solidFill>
                            <a:srgbClr val="000000"/>
                          </a:solidFill>
                          <a:effectLst/>
                          <a:latin typeface="Arial Narrow" panose="020B0606020202030204" pitchFamily="34" charset="0"/>
                          <a:ea typeface="+mn-ea"/>
                          <a:cs typeface="+mn-cs"/>
                        </a:rPr>
                        <a:t>16,13%</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2306180549"/>
                  </a:ext>
                </a:extLst>
              </a:tr>
              <a:tr h="154141">
                <a:tc>
                  <a:txBody>
                    <a:bodyPr/>
                    <a:lstStyle/>
                    <a:p>
                      <a:pPr marL="0" algn="l" defTabSz="673732" rtl="0" eaLnBrk="1" fontAlgn="b" latinLnBrk="0" hangingPunct="1"/>
                      <a:r>
                        <a:rPr lang="es-CO" sz="900" b="0" i="0" u="none" strike="noStrike" kern="1200">
                          <a:solidFill>
                            <a:srgbClr val="000000"/>
                          </a:solidFill>
                          <a:effectLst/>
                          <a:latin typeface="Arial Narrow" panose="020B0606020202030204" pitchFamily="34" charset="0"/>
                          <a:ea typeface="+mn-ea"/>
                          <a:cs typeface="+mn-cs"/>
                        </a:rPr>
                        <a:t>SAN VICTORINO</a:t>
                      </a:r>
                    </a:p>
                  </a:txBody>
                  <a:tcPr marR="7620" marT="7620" marB="0" anchor="b">
                    <a:lnL>
                      <a:noFill/>
                    </a:lnL>
                    <a:lnR>
                      <a:noFill/>
                    </a:lnR>
                    <a:lnT>
                      <a:noFill/>
                    </a:lnT>
                    <a:lnB>
                      <a:noFill/>
                    </a:lnB>
                    <a:noFill/>
                  </a:tcPr>
                </a:tc>
                <a:tc>
                  <a:txBody>
                    <a:bodyPr/>
                    <a:lstStyle/>
                    <a:p>
                      <a:pPr marL="0" algn="ctr" defTabSz="673732" rtl="0" eaLnBrk="1" fontAlgn="b" latinLnBrk="0" hangingPunct="1"/>
                      <a:r>
                        <a:rPr lang="es-CO" sz="900" b="0" i="0" u="none" strike="noStrike" kern="1200" dirty="0">
                          <a:solidFill>
                            <a:srgbClr val="000000"/>
                          </a:solidFill>
                          <a:effectLst/>
                          <a:latin typeface="Arial Narrow" panose="020B0606020202030204" pitchFamily="34" charset="0"/>
                          <a:ea typeface="+mn-ea"/>
                          <a:cs typeface="+mn-cs"/>
                        </a:rPr>
                        <a:t>1</a:t>
                      </a:r>
                    </a:p>
                  </a:txBody>
                  <a:tcPr marL="7620" marR="7620" marT="7620" marB="0" anchor="b">
                    <a:lnL>
                      <a:noFill/>
                    </a:lnL>
                    <a:lnR>
                      <a:noFill/>
                    </a:lnR>
                    <a:lnT>
                      <a:noFill/>
                    </a:lnT>
                    <a:lnB>
                      <a:noFill/>
                    </a:lnB>
                    <a:noFill/>
                  </a:tcPr>
                </a:tc>
                <a:tc>
                  <a:txBody>
                    <a:bodyPr/>
                    <a:lstStyle/>
                    <a:p>
                      <a:pPr marL="0" algn="ctr" defTabSz="673732" rtl="0" eaLnBrk="1" fontAlgn="b" latinLnBrk="0" hangingPunct="1"/>
                      <a:r>
                        <a:rPr lang="es-CO" sz="900" b="0" i="0" u="none" strike="noStrike" kern="1200" dirty="0">
                          <a:solidFill>
                            <a:srgbClr val="000000"/>
                          </a:solidFill>
                          <a:effectLst/>
                          <a:latin typeface="Arial Narrow" panose="020B0606020202030204" pitchFamily="34" charset="0"/>
                          <a:ea typeface="+mn-ea"/>
                          <a:cs typeface="+mn-cs"/>
                        </a:rPr>
                        <a:t>1,61%</a:t>
                      </a:r>
                    </a:p>
                  </a:txBody>
                  <a:tcPr marL="7620" marR="7620" marT="7620" marB="0" anchor="b">
                    <a:lnL>
                      <a:noFill/>
                    </a:lnL>
                    <a:lnR>
                      <a:noFill/>
                    </a:lnR>
                    <a:lnT>
                      <a:noFill/>
                    </a:lnT>
                    <a:lnB>
                      <a:noFill/>
                    </a:lnB>
                    <a:noFill/>
                  </a:tcPr>
                </a:tc>
                <a:extLst>
                  <a:ext uri="{0D108BD9-81ED-4DB2-BD59-A6C34878D82A}">
                    <a16:rowId xmlns:a16="http://schemas.microsoft.com/office/drawing/2014/main" val="3451972889"/>
                  </a:ext>
                </a:extLst>
              </a:tr>
              <a:tr h="154141">
                <a:tc>
                  <a:txBody>
                    <a:bodyPr/>
                    <a:lstStyle/>
                    <a:p>
                      <a:pPr marL="0" algn="l" defTabSz="673732" rtl="0" eaLnBrk="1" fontAlgn="b" latinLnBrk="0" hangingPunct="1"/>
                      <a:r>
                        <a:rPr lang="es-CO" sz="900" b="0" i="0" u="none" strike="noStrike" kern="1200">
                          <a:solidFill>
                            <a:srgbClr val="000000"/>
                          </a:solidFill>
                          <a:effectLst/>
                          <a:latin typeface="Arial Narrow" panose="020B0606020202030204" pitchFamily="34" charset="0"/>
                          <a:ea typeface="+mn-ea"/>
                          <a:cs typeface="+mn-cs"/>
                        </a:rPr>
                        <a:t>SAN JOSE DE LA CIMA</a:t>
                      </a:r>
                    </a:p>
                  </a:txBody>
                  <a:tcPr marR="7620" marT="762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marL="0" algn="ctr" defTabSz="673732" rtl="0" eaLnBrk="1" fontAlgn="b" latinLnBrk="0" hangingPunct="1"/>
                      <a:r>
                        <a:rPr lang="es-CO" sz="900" b="0" i="0" u="none" strike="noStrike" kern="1200" dirty="0">
                          <a:solidFill>
                            <a:srgbClr val="000000"/>
                          </a:solidFill>
                          <a:effectLst/>
                          <a:latin typeface="Arial Narrow" panose="020B0606020202030204" pitchFamily="34" charset="0"/>
                          <a:ea typeface="+mn-ea"/>
                          <a:cs typeface="+mn-cs"/>
                        </a:rPr>
                        <a:t>1</a:t>
                      </a:r>
                    </a:p>
                  </a:txBody>
                  <a:tcPr marL="7620" marR="7620" marT="762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marL="0" algn="ctr" defTabSz="673732" rtl="0" eaLnBrk="1" fontAlgn="b" latinLnBrk="0" hangingPunct="1"/>
                      <a:r>
                        <a:rPr lang="es-CO" sz="900" b="0" i="0" u="none" strike="noStrike" kern="1200" dirty="0">
                          <a:solidFill>
                            <a:srgbClr val="000000"/>
                          </a:solidFill>
                          <a:effectLst/>
                          <a:latin typeface="Arial Narrow" panose="020B0606020202030204" pitchFamily="34" charset="0"/>
                          <a:ea typeface="+mn-ea"/>
                          <a:cs typeface="+mn-cs"/>
                        </a:rPr>
                        <a:t>1,61%</a:t>
                      </a:r>
                    </a:p>
                  </a:txBody>
                  <a:tcPr marL="7620" marR="7620" marT="7620" marB="0" anchor="b">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622910449"/>
                  </a:ext>
                </a:extLst>
              </a:tr>
            </a:tbl>
          </a:graphicData>
        </a:graphic>
      </p:graphicFrame>
      <p:graphicFrame>
        <p:nvGraphicFramePr>
          <p:cNvPr id="55" name="Tabla 54">
            <a:extLst>
              <a:ext uri="{FF2B5EF4-FFF2-40B4-BE49-F238E27FC236}">
                <a16:creationId xmlns:a16="http://schemas.microsoft.com/office/drawing/2014/main" id="{DF331A2C-4CE2-261B-DCA9-58365BD8DBA5}"/>
              </a:ext>
            </a:extLst>
          </p:cNvPr>
          <p:cNvGraphicFramePr>
            <a:graphicFrameLocks noGrp="1"/>
          </p:cNvGraphicFramePr>
          <p:nvPr>
            <p:extLst>
              <p:ext uri="{D42A27DB-BD31-4B8C-83A1-F6EECF244321}">
                <p14:modId xmlns:p14="http://schemas.microsoft.com/office/powerpoint/2010/main" val="4082041689"/>
              </p:ext>
            </p:extLst>
          </p:nvPr>
        </p:nvGraphicFramePr>
        <p:xfrm>
          <a:off x="6476863" y="9491117"/>
          <a:ext cx="3193040" cy="3990218"/>
        </p:xfrm>
        <a:graphic>
          <a:graphicData uri="http://schemas.openxmlformats.org/drawingml/2006/table">
            <a:tbl>
              <a:tblPr/>
              <a:tblGrid>
                <a:gridCol w="2096262">
                  <a:extLst>
                    <a:ext uri="{9D8B030D-6E8A-4147-A177-3AD203B41FA5}">
                      <a16:colId xmlns:a16="http://schemas.microsoft.com/office/drawing/2014/main" val="1901178461"/>
                    </a:ext>
                  </a:extLst>
                </a:gridCol>
                <a:gridCol w="548389">
                  <a:extLst>
                    <a:ext uri="{9D8B030D-6E8A-4147-A177-3AD203B41FA5}">
                      <a16:colId xmlns:a16="http://schemas.microsoft.com/office/drawing/2014/main" val="1382811846"/>
                    </a:ext>
                  </a:extLst>
                </a:gridCol>
                <a:gridCol w="548389">
                  <a:extLst>
                    <a:ext uri="{9D8B030D-6E8A-4147-A177-3AD203B41FA5}">
                      <a16:colId xmlns:a16="http://schemas.microsoft.com/office/drawing/2014/main" val="1414037642"/>
                    </a:ext>
                  </a:extLst>
                </a:gridCol>
              </a:tblGrid>
              <a:tr h="146778">
                <a:tc>
                  <a:txBody>
                    <a:bodyPr/>
                    <a:lstStyle/>
                    <a:p>
                      <a:pPr algn="ctr" fontAlgn="b"/>
                      <a:r>
                        <a:rPr lang="es-CO" sz="1000" b="1" i="0" u="none" strike="noStrike">
                          <a:solidFill>
                            <a:srgbClr val="000000"/>
                          </a:solidFill>
                          <a:effectLst/>
                          <a:latin typeface="Calibri" panose="020F0502020204030204" pitchFamily="34" charset="0"/>
                        </a:rPr>
                        <a:t>UPGD</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E6A6"/>
                    </a:solidFill>
                  </a:tcPr>
                </a:tc>
                <a:tc>
                  <a:txBody>
                    <a:bodyPr/>
                    <a:lstStyle/>
                    <a:p>
                      <a:pPr algn="ctr" fontAlgn="b"/>
                      <a:r>
                        <a:rPr lang="es-CO" sz="1000" b="1" i="0" u="none" strike="noStrike">
                          <a:solidFill>
                            <a:srgbClr val="000000"/>
                          </a:solidFill>
                          <a:effectLst/>
                          <a:latin typeface="Calibri" panose="020F0502020204030204" pitchFamily="34" charset="0"/>
                        </a:rPr>
                        <a:t>FA</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E6A6"/>
                    </a:solidFill>
                  </a:tcPr>
                </a:tc>
                <a:tc>
                  <a:txBody>
                    <a:bodyPr/>
                    <a:lstStyle/>
                    <a:p>
                      <a:pPr algn="ctr" fontAlgn="b"/>
                      <a:r>
                        <a:rPr lang="es-CO" sz="1000" b="1" i="0" u="none" strike="noStrike">
                          <a:solidFill>
                            <a:srgbClr val="000000"/>
                          </a:solidFill>
                          <a:effectLst/>
                          <a:latin typeface="Calibri" panose="020F0502020204030204" pitchFamily="34" charset="0"/>
                        </a:rPr>
                        <a:t>FR</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E6A6"/>
                    </a:solidFill>
                  </a:tcPr>
                </a:tc>
                <a:extLst>
                  <a:ext uri="{0D108BD9-81ED-4DB2-BD59-A6C34878D82A}">
                    <a16:rowId xmlns:a16="http://schemas.microsoft.com/office/drawing/2014/main" val="2891969023"/>
                  </a:ext>
                </a:extLst>
              </a:tr>
              <a:tr h="118820">
                <a:tc>
                  <a:txBody>
                    <a:bodyPr/>
                    <a:lstStyle/>
                    <a:p>
                      <a:pPr algn="l" fontAlgn="b"/>
                      <a:r>
                        <a:rPr lang="pt-BR" sz="700" b="0" i="0" u="none" strike="noStrike" dirty="0">
                          <a:solidFill>
                            <a:srgbClr val="000000"/>
                          </a:solidFill>
                          <a:effectLst/>
                          <a:latin typeface="Arial Narrow" panose="020B0606020202030204" pitchFamily="34" charset="0"/>
                        </a:rPr>
                        <a:t>BIENESTAR IPS SAS PEDRO DE HEREDIA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a:solidFill>
                            <a:srgbClr val="000000"/>
                          </a:solidFill>
                          <a:effectLst/>
                          <a:latin typeface="Arial Narrow" panose="020B0606020202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s-CO" sz="700" b="0" i="0" u="none" strike="noStrike">
                          <a:solidFill>
                            <a:srgbClr val="000000"/>
                          </a:solidFill>
                          <a:effectLst/>
                          <a:latin typeface="Arial Narrow" panose="020B0606020202030204" pitchFamily="34" charset="0"/>
                        </a:rPr>
                        <a:t>14,52%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4247604376"/>
                  </a:ext>
                </a:extLst>
              </a:tr>
              <a:tr h="118820">
                <a:tc>
                  <a:txBody>
                    <a:bodyPr/>
                    <a:lstStyle/>
                    <a:p>
                      <a:pPr algn="l" fontAlgn="b"/>
                      <a:r>
                        <a:rPr lang="es-CO" sz="700" b="0" i="0" u="none" strike="noStrike" dirty="0">
                          <a:solidFill>
                            <a:srgbClr val="000000"/>
                          </a:solidFill>
                          <a:effectLst/>
                          <a:latin typeface="Arial Narrow" panose="020B0606020202030204" pitchFamily="34" charset="0"/>
                        </a:rPr>
                        <a:t>CAMINOS IPS SAS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a:solidFill>
                            <a:srgbClr val="000000"/>
                          </a:solidFill>
                          <a:effectLst/>
                          <a:latin typeface="Arial Narrow" panose="020B0606020202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A6F"/>
                    </a:solidFill>
                  </a:tcPr>
                </a:tc>
                <a:tc>
                  <a:txBody>
                    <a:bodyPr/>
                    <a:lstStyle/>
                    <a:p>
                      <a:pPr algn="ctr" fontAlgn="b"/>
                      <a:r>
                        <a:rPr lang="es-CO" sz="700" b="0" i="0" u="none" strike="noStrike">
                          <a:solidFill>
                            <a:srgbClr val="000000"/>
                          </a:solidFill>
                          <a:effectLst/>
                          <a:latin typeface="Arial Narrow" panose="020B0606020202030204" pitchFamily="34" charset="0"/>
                        </a:rPr>
                        <a:t>12,90%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A6F"/>
                    </a:solidFill>
                  </a:tcPr>
                </a:tc>
                <a:extLst>
                  <a:ext uri="{0D108BD9-81ED-4DB2-BD59-A6C34878D82A}">
                    <a16:rowId xmlns:a16="http://schemas.microsoft.com/office/drawing/2014/main" val="4089432557"/>
                  </a:ext>
                </a:extLst>
              </a:tr>
              <a:tr h="118820">
                <a:tc>
                  <a:txBody>
                    <a:bodyPr/>
                    <a:lstStyle/>
                    <a:p>
                      <a:pPr algn="l" fontAlgn="b"/>
                      <a:r>
                        <a:rPr lang="es-CO" sz="700" b="0" i="0" u="none" strike="noStrike" dirty="0">
                          <a:solidFill>
                            <a:srgbClr val="000000"/>
                          </a:solidFill>
                          <a:effectLst/>
                          <a:latin typeface="Arial Narrow" panose="020B0606020202030204" pitchFamily="34" charset="0"/>
                        </a:rPr>
                        <a:t>QUIMIOSALUD SAS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a:solidFill>
                            <a:srgbClr val="000000"/>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ctr" fontAlgn="b"/>
                      <a:r>
                        <a:rPr lang="es-CO" sz="700" b="0" i="0" u="none" strike="noStrike" dirty="0">
                          <a:solidFill>
                            <a:srgbClr val="000000"/>
                          </a:solidFill>
                          <a:effectLst/>
                          <a:latin typeface="Arial Narrow" panose="020B0606020202030204" pitchFamily="34" charset="0"/>
                        </a:rPr>
                        <a:t>6,45%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extLst>
                  <a:ext uri="{0D108BD9-81ED-4DB2-BD59-A6C34878D82A}">
                    <a16:rowId xmlns:a16="http://schemas.microsoft.com/office/drawing/2014/main" val="3396538410"/>
                  </a:ext>
                </a:extLst>
              </a:tr>
              <a:tr h="118820">
                <a:tc>
                  <a:txBody>
                    <a:bodyPr/>
                    <a:lstStyle/>
                    <a:p>
                      <a:pPr algn="l" fontAlgn="b"/>
                      <a:r>
                        <a:rPr lang="es-CO" sz="700" b="0" i="0" u="none" strike="noStrike" dirty="0">
                          <a:solidFill>
                            <a:srgbClr val="000000"/>
                          </a:solidFill>
                          <a:effectLst/>
                          <a:latin typeface="Arial Narrow" panose="020B0606020202030204" pitchFamily="34" charset="0"/>
                        </a:rPr>
                        <a:t>BIENESTAR IPS  SEDE SANTA LUCIA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a:solidFill>
                            <a:srgbClr val="000000"/>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ctr" fontAlgn="b"/>
                      <a:r>
                        <a:rPr lang="es-CO" sz="700" b="0" i="0" u="none" strike="noStrike">
                          <a:solidFill>
                            <a:srgbClr val="000000"/>
                          </a:solidFill>
                          <a:effectLst/>
                          <a:latin typeface="Arial Narrow" panose="020B0606020202030204" pitchFamily="34" charset="0"/>
                        </a:rPr>
                        <a:t>6,45%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extLst>
                  <a:ext uri="{0D108BD9-81ED-4DB2-BD59-A6C34878D82A}">
                    <a16:rowId xmlns:a16="http://schemas.microsoft.com/office/drawing/2014/main" val="901187015"/>
                  </a:ext>
                </a:extLst>
              </a:tr>
              <a:tr h="118820">
                <a:tc>
                  <a:txBody>
                    <a:bodyPr/>
                    <a:lstStyle/>
                    <a:p>
                      <a:pPr algn="l" fontAlgn="b"/>
                      <a:r>
                        <a:rPr lang="es-CO" sz="700" b="0" i="0" u="none" strike="noStrike" dirty="0">
                          <a:solidFill>
                            <a:srgbClr val="000000"/>
                          </a:solidFill>
                          <a:effectLst/>
                          <a:latin typeface="Arial Narrow" panose="020B0606020202030204" pitchFamily="34" charset="0"/>
                        </a:rPr>
                        <a:t>NOVUMED SALUD SAS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ctr" fontAlgn="b"/>
                      <a:r>
                        <a:rPr lang="es-CO" sz="700" b="0" i="0" u="none" strike="noStrike" dirty="0">
                          <a:solidFill>
                            <a:srgbClr val="000000"/>
                          </a:solidFill>
                          <a:effectLst/>
                          <a:latin typeface="Arial Narrow" panose="020B0606020202030204" pitchFamily="34" charset="0"/>
                        </a:rPr>
                        <a:t>4,84%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extLst>
                  <a:ext uri="{0D108BD9-81ED-4DB2-BD59-A6C34878D82A}">
                    <a16:rowId xmlns:a16="http://schemas.microsoft.com/office/drawing/2014/main" val="1404450328"/>
                  </a:ext>
                </a:extLst>
              </a:tr>
              <a:tr h="118820">
                <a:tc>
                  <a:txBody>
                    <a:bodyPr/>
                    <a:lstStyle/>
                    <a:p>
                      <a:pPr algn="l" fontAlgn="b"/>
                      <a:r>
                        <a:rPr lang="es-CO" sz="700" b="0" i="0" u="none" strike="noStrike">
                          <a:solidFill>
                            <a:srgbClr val="000000"/>
                          </a:solidFill>
                          <a:effectLst/>
                          <a:latin typeface="Arial Narrow" panose="020B0606020202030204" pitchFamily="34" charset="0"/>
                        </a:rPr>
                        <a:t>IPS ESPECIALIZADA SA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ctr" fontAlgn="b"/>
                      <a:r>
                        <a:rPr lang="es-CO" sz="700" b="0" i="0" u="none" strike="noStrike">
                          <a:solidFill>
                            <a:srgbClr val="000000"/>
                          </a:solidFill>
                          <a:effectLst/>
                          <a:latin typeface="Arial Narrow" panose="020B0606020202030204" pitchFamily="34" charset="0"/>
                        </a:rPr>
                        <a:t>4,84%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extLst>
                  <a:ext uri="{0D108BD9-81ED-4DB2-BD59-A6C34878D82A}">
                    <a16:rowId xmlns:a16="http://schemas.microsoft.com/office/drawing/2014/main" val="4010534758"/>
                  </a:ext>
                </a:extLst>
              </a:tr>
              <a:tr h="118820">
                <a:tc>
                  <a:txBody>
                    <a:bodyPr/>
                    <a:lstStyle/>
                    <a:p>
                      <a:pPr algn="l" fontAlgn="b"/>
                      <a:r>
                        <a:rPr lang="es-CO" sz="700" b="0" i="0" u="none" strike="noStrike" dirty="0">
                          <a:solidFill>
                            <a:srgbClr val="000000"/>
                          </a:solidFill>
                          <a:effectLst/>
                          <a:latin typeface="Arial Narrow" panose="020B0606020202030204" pitchFamily="34" charset="0"/>
                        </a:rPr>
                        <a:t>NUEVO HOSPITAL BOCAGRANDE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b"/>
                      <a:r>
                        <a:rPr lang="es-CO" sz="700" b="0" i="0" u="none" strike="noStrike">
                          <a:solidFill>
                            <a:srgbClr val="000000"/>
                          </a:solidFill>
                          <a:effectLst/>
                          <a:latin typeface="Arial Narrow" panose="020B0606020202030204" pitchFamily="34" charset="0"/>
                        </a:rPr>
                        <a:t>3,23%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extLst>
                  <a:ext uri="{0D108BD9-81ED-4DB2-BD59-A6C34878D82A}">
                    <a16:rowId xmlns:a16="http://schemas.microsoft.com/office/drawing/2014/main" val="2705169680"/>
                  </a:ext>
                </a:extLst>
              </a:tr>
              <a:tr h="118820">
                <a:tc>
                  <a:txBody>
                    <a:bodyPr/>
                    <a:lstStyle/>
                    <a:p>
                      <a:pPr algn="l" fontAlgn="b"/>
                      <a:r>
                        <a:rPr lang="pt-BR" sz="700" b="0" i="0" u="none" strike="noStrike" dirty="0">
                          <a:solidFill>
                            <a:srgbClr val="000000"/>
                          </a:solidFill>
                          <a:effectLst/>
                          <a:latin typeface="Arial Narrow" panose="020B0606020202030204" pitchFamily="34" charset="0"/>
                        </a:rPr>
                        <a:t>VIRREY SOLIS IPS I CARTAGENA DE INDIAS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b"/>
                      <a:r>
                        <a:rPr lang="es-CO" sz="700" b="0" i="0" u="none" strike="noStrike">
                          <a:solidFill>
                            <a:srgbClr val="000000"/>
                          </a:solidFill>
                          <a:effectLst/>
                          <a:latin typeface="Arial Narrow" panose="020B0606020202030204" pitchFamily="34" charset="0"/>
                        </a:rPr>
                        <a:t>3,23%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extLst>
                  <a:ext uri="{0D108BD9-81ED-4DB2-BD59-A6C34878D82A}">
                    <a16:rowId xmlns:a16="http://schemas.microsoft.com/office/drawing/2014/main" val="3169215778"/>
                  </a:ext>
                </a:extLst>
              </a:tr>
              <a:tr h="118820">
                <a:tc>
                  <a:txBody>
                    <a:bodyPr/>
                    <a:lstStyle/>
                    <a:p>
                      <a:pPr algn="l" fontAlgn="b"/>
                      <a:r>
                        <a:rPr lang="es-CO" sz="700" b="0" i="0" u="none" strike="noStrike" dirty="0">
                          <a:solidFill>
                            <a:srgbClr val="000000"/>
                          </a:solidFill>
                          <a:effectLst/>
                          <a:latin typeface="Arial Narrow" panose="020B0606020202030204" pitchFamily="34" charset="0"/>
                        </a:rPr>
                        <a:t>PASTEUR LABORATORIOS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b"/>
                      <a:r>
                        <a:rPr lang="es-CO" sz="700" b="0" i="0" u="none" strike="noStrike" dirty="0">
                          <a:solidFill>
                            <a:srgbClr val="000000"/>
                          </a:solidFill>
                          <a:effectLst/>
                          <a:latin typeface="Arial Narrow" panose="020B0606020202030204" pitchFamily="34" charset="0"/>
                        </a:rPr>
                        <a:t>3,23%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extLst>
                  <a:ext uri="{0D108BD9-81ED-4DB2-BD59-A6C34878D82A}">
                    <a16:rowId xmlns:a16="http://schemas.microsoft.com/office/drawing/2014/main" val="3898101003"/>
                  </a:ext>
                </a:extLst>
              </a:tr>
              <a:tr h="118820">
                <a:tc>
                  <a:txBody>
                    <a:bodyPr/>
                    <a:lstStyle/>
                    <a:p>
                      <a:pPr algn="l" fontAlgn="b"/>
                      <a:r>
                        <a:rPr lang="es-CO" sz="700" b="0" i="0" u="none" strike="noStrike">
                          <a:solidFill>
                            <a:srgbClr val="000000"/>
                          </a:solidFill>
                          <a:effectLst/>
                          <a:latin typeface="Arial Narrow" panose="020B0606020202030204" pitchFamily="34" charset="0"/>
                        </a:rPr>
                        <a:t>VIRREY SOLIS IPS SA LA  PROVIDENCIA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b"/>
                      <a:r>
                        <a:rPr lang="es-CO" sz="700" b="0" i="0" u="none" strike="noStrike">
                          <a:solidFill>
                            <a:srgbClr val="000000"/>
                          </a:solidFill>
                          <a:effectLst/>
                          <a:latin typeface="Arial Narrow" panose="020B0606020202030204" pitchFamily="34" charset="0"/>
                        </a:rPr>
                        <a:t>3,23%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extLst>
                  <a:ext uri="{0D108BD9-81ED-4DB2-BD59-A6C34878D82A}">
                    <a16:rowId xmlns:a16="http://schemas.microsoft.com/office/drawing/2014/main" val="162407778"/>
                  </a:ext>
                </a:extLst>
              </a:tr>
              <a:tr h="118820">
                <a:tc>
                  <a:txBody>
                    <a:bodyPr/>
                    <a:lstStyle/>
                    <a:p>
                      <a:pPr algn="l" fontAlgn="b"/>
                      <a:r>
                        <a:rPr lang="es-CO" sz="700" b="0" i="0" u="none" strike="noStrike" dirty="0">
                          <a:solidFill>
                            <a:srgbClr val="000000"/>
                          </a:solidFill>
                          <a:effectLst/>
                          <a:latin typeface="Arial Narrow" panose="020B0606020202030204" pitchFamily="34" charset="0"/>
                        </a:rPr>
                        <a:t>LABORATORIO CLINICO CITISALUD SAS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b"/>
                      <a:r>
                        <a:rPr lang="es-CO" sz="700" b="0" i="0" u="none" strike="noStrike" dirty="0">
                          <a:solidFill>
                            <a:srgbClr val="000000"/>
                          </a:solidFill>
                          <a:effectLst/>
                          <a:latin typeface="Arial Narrow" panose="020B0606020202030204" pitchFamily="34" charset="0"/>
                        </a:rPr>
                        <a:t>3,23%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extLst>
                  <a:ext uri="{0D108BD9-81ED-4DB2-BD59-A6C34878D82A}">
                    <a16:rowId xmlns:a16="http://schemas.microsoft.com/office/drawing/2014/main" val="4141443753"/>
                  </a:ext>
                </a:extLst>
              </a:tr>
              <a:tr h="118820">
                <a:tc>
                  <a:txBody>
                    <a:bodyPr/>
                    <a:lstStyle/>
                    <a:p>
                      <a:pPr algn="l" fontAlgn="b"/>
                      <a:r>
                        <a:rPr lang="es-CO" sz="700" b="0" i="0" u="none" strike="noStrike">
                          <a:solidFill>
                            <a:srgbClr val="000000"/>
                          </a:solidFill>
                          <a:effectLst/>
                          <a:latin typeface="Arial Narrow" panose="020B0606020202030204" pitchFamily="34" charset="0"/>
                        </a:rPr>
                        <a:t>GESTION SALUD SASSAN FERNADO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b"/>
                      <a:r>
                        <a:rPr lang="es-CO" sz="700" b="0" i="0" u="none" strike="noStrike" dirty="0">
                          <a:solidFill>
                            <a:srgbClr val="000000"/>
                          </a:solidFill>
                          <a:effectLst/>
                          <a:latin typeface="Arial Narrow" panose="020B0606020202030204" pitchFamily="34" charset="0"/>
                        </a:rPr>
                        <a:t>3,23%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extLst>
                  <a:ext uri="{0D108BD9-81ED-4DB2-BD59-A6C34878D82A}">
                    <a16:rowId xmlns:a16="http://schemas.microsoft.com/office/drawing/2014/main" val="647548912"/>
                  </a:ext>
                </a:extLst>
              </a:tr>
              <a:tr h="118820">
                <a:tc>
                  <a:txBody>
                    <a:bodyPr/>
                    <a:lstStyle/>
                    <a:p>
                      <a:pPr algn="l" fontAlgn="b"/>
                      <a:r>
                        <a:rPr lang="es-MX" sz="700" b="0" i="0" u="none" strike="noStrike" dirty="0">
                          <a:solidFill>
                            <a:srgbClr val="000000"/>
                          </a:solidFill>
                          <a:effectLst/>
                          <a:latin typeface="Arial Narrow" panose="020B0606020202030204" pitchFamily="34" charset="0"/>
                        </a:rPr>
                        <a:t>SOMEDYT IPS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157702004"/>
                  </a:ext>
                </a:extLst>
              </a:tr>
              <a:tr h="118820">
                <a:tc>
                  <a:txBody>
                    <a:bodyPr/>
                    <a:lstStyle/>
                    <a:p>
                      <a:pPr algn="l" fontAlgn="b"/>
                      <a:r>
                        <a:rPr lang="es-CO" sz="700" b="0" i="0" u="none" strike="noStrike" dirty="0">
                          <a:solidFill>
                            <a:srgbClr val="000000"/>
                          </a:solidFill>
                          <a:effectLst/>
                          <a:latin typeface="Arial Narrow" panose="020B0606020202030204" pitchFamily="34" charset="0"/>
                        </a:rPr>
                        <a:t>COLSANITAS  SAS  PIE DE LA POPA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427551120"/>
                  </a:ext>
                </a:extLst>
              </a:tr>
              <a:tr h="118820">
                <a:tc>
                  <a:txBody>
                    <a:bodyPr/>
                    <a:lstStyle/>
                    <a:p>
                      <a:pPr algn="l" fontAlgn="b"/>
                      <a:r>
                        <a:rPr lang="es-CO" sz="700" b="0" i="0" u="none" strike="noStrike">
                          <a:solidFill>
                            <a:srgbClr val="000000"/>
                          </a:solidFill>
                          <a:effectLst/>
                          <a:latin typeface="Arial Narrow" panose="020B0606020202030204" pitchFamily="34" charset="0"/>
                        </a:rPr>
                        <a:t>MEDICARTE SA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338237406"/>
                  </a:ext>
                </a:extLst>
              </a:tr>
              <a:tr h="118820">
                <a:tc>
                  <a:txBody>
                    <a:bodyPr/>
                    <a:lstStyle/>
                    <a:p>
                      <a:pPr algn="l" fontAlgn="b"/>
                      <a:r>
                        <a:rPr lang="es-MX" sz="700" b="0" i="0" u="none" strike="noStrike" dirty="0">
                          <a:solidFill>
                            <a:srgbClr val="000000"/>
                          </a:solidFill>
                          <a:effectLst/>
                          <a:latin typeface="Arial Narrow" panose="020B0606020202030204" pitchFamily="34" charset="0"/>
                        </a:rPr>
                        <a:t>CAFAM CARTAGENA 4 VIEN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629994521"/>
                  </a:ext>
                </a:extLst>
              </a:tr>
              <a:tr h="118820">
                <a:tc>
                  <a:txBody>
                    <a:bodyPr/>
                    <a:lstStyle/>
                    <a:p>
                      <a:pPr algn="l" fontAlgn="b"/>
                      <a:r>
                        <a:rPr lang="es-CO" sz="700" b="0" i="0" u="none" strike="noStrike">
                          <a:solidFill>
                            <a:srgbClr val="000000"/>
                          </a:solidFill>
                          <a:effectLst/>
                          <a:latin typeface="Arial Narrow" panose="020B0606020202030204" pitchFamily="34" charset="0"/>
                        </a:rPr>
                        <a:t>CLINICA NUESTRA SEDE CARTAGENA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089230280"/>
                  </a:ext>
                </a:extLst>
              </a:tr>
              <a:tr h="118820">
                <a:tc>
                  <a:txBody>
                    <a:bodyPr/>
                    <a:lstStyle/>
                    <a:p>
                      <a:pPr algn="l" fontAlgn="b"/>
                      <a:r>
                        <a:rPr lang="es-CO" sz="700" b="0" i="0" u="none" strike="noStrike">
                          <a:solidFill>
                            <a:srgbClr val="000000"/>
                          </a:solidFill>
                          <a:effectLst/>
                          <a:latin typeface="Arial Narrow" panose="020B0606020202030204" pitchFamily="34" charset="0"/>
                        </a:rPr>
                        <a:t>CENTRO DE SALUD FREDONIA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155734392"/>
                  </a:ext>
                </a:extLst>
              </a:tr>
              <a:tr h="118820">
                <a:tc>
                  <a:txBody>
                    <a:bodyPr/>
                    <a:lstStyle/>
                    <a:p>
                      <a:pPr algn="l" fontAlgn="b"/>
                      <a:r>
                        <a:rPr lang="es-CO" sz="700" b="0" i="0" u="none" strike="noStrike">
                          <a:solidFill>
                            <a:srgbClr val="000000"/>
                          </a:solidFill>
                          <a:effectLst/>
                          <a:latin typeface="Arial Narrow" panose="020B0606020202030204" pitchFamily="34" charset="0"/>
                        </a:rPr>
                        <a:t>LABORATORIO QUIMICO CLINICO SAS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82919075"/>
                  </a:ext>
                </a:extLst>
              </a:tr>
              <a:tr h="118820">
                <a:tc>
                  <a:txBody>
                    <a:bodyPr/>
                    <a:lstStyle/>
                    <a:p>
                      <a:pPr algn="l" fontAlgn="b"/>
                      <a:r>
                        <a:rPr lang="es-CO" sz="700" b="0" i="0" u="none" strike="noStrike">
                          <a:solidFill>
                            <a:srgbClr val="000000"/>
                          </a:solidFill>
                          <a:effectLst/>
                          <a:latin typeface="Arial Narrow" panose="020B0606020202030204" pitchFamily="34" charset="0"/>
                        </a:rPr>
                        <a:t>CENTRO DE SALUD SOCORRO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775592737"/>
                  </a:ext>
                </a:extLst>
              </a:tr>
              <a:tr h="118820">
                <a:tc>
                  <a:txBody>
                    <a:bodyPr/>
                    <a:lstStyle/>
                    <a:p>
                      <a:pPr algn="l" fontAlgn="b"/>
                      <a:r>
                        <a:rPr lang="es-CO" sz="700" b="0" i="0" u="none" strike="noStrike" dirty="0">
                          <a:solidFill>
                            <a:srgbClr val="000000"/>
                          </a:solidFill>
                          <a:effectLst/>
                          <a:latin typeface="Arial Narrow" panose="020B0606020202030204" pitchFamily="34" charset="0"/>
                        </a:rPr>
                        <a:t>NEURODINAMIA SA CLINICA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526367527"/>
                  </a:ext>
                </a:extLst>
              </a:tr>
              <a:tr h="118820">
                <a:tc>
                  <a:txBody>
                    <a:bodyPr/>
                    <a:lstStyle/>
                    <a:p>
                      <a:pPr algn="l" fontAlgn="b"/>
                      <a:r>
                        <a:rPr lang="es-CO" sz="700" b="0" i="0" u="none" strike="noStrike">
                          <a:solidFill>
                            <a:srgbClr val="000000"/>
                          </a:solidFill>
                          <a:effectLst/>
                          <a:latin typeface="Arial Narrow" panose="020B0606020202030204" pitchFamily="34" charset="0"/>
                        </a:rPr>
                        <a:t>CENTRO HOSPITALARIO SERENA DEL MAR SA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569641010"/>
                  </a:ext>
                </a:extLst>
              </a:tr>
              <a:tr h="118820">
                <a:tc>
                  <a:txBody>
                    <a:bodyPr/>
                    <a:lstStyle/>
                    <a:p>
                      <a:pPr algn="l" fontAlgn="b"/>
                      <a:r>
                        <a:rPr lang="es-CO" sz="700" b="0" i="0" u="none" strike="noStrike">
                          <a:solidFill>
                            <a:srgbClr val="000000"/>
                          </a:solidFill>
                          <a:effectLst/>
                          <a:latin typeface="Arial Narrow" panose="020B0606020202030204" pitchFamily="34" charset="0"/>
                        </a:rPr>
                        <a:t>CLINICA CRECER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409466797"/>
                  </a:ext>
                </a:extLst>
              </a:tr>
              <a:tr h="118820">
                <a:tc>
                  <a:txBody>
                    <a:bodyPr/>
                    <a:lstStyle/>
                    <a:p>
                      <a:pPr algn="l" fontAlgn="b"/>
                      <a:r>
                        <a:rPr lang="pt-BR" sz="700" b="0" i="0" u="none" strike="noStrike">
                          <a:solidFill>
                            <a:srgbClr val="000000"/>
                          </a:solidFill>
                          <a:effectLst/>
                          <a:latin typeface="Arial Narrow" panose="020B0606020202030204" pitchFamily="34" charset="0"/>
                        </a:rPr>
                        <a:t>IPS ESPECILIZADA S A IBAGUE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04223315"/>
                  </a:ext>
                </a:extLst>
              </a:tr>
              <a:tr h="118820">
                <a:tc>
                  <a:txBody>
                    <a:bodyPr/>
                    <a:lstStyle/>
                    <a:p>
                      <a:pPr algn="l" fontAlgn="b"/>
                      <a:r>
                        <a:rPr lang="pt-BR" sz="700" b="0" i="0" u="none" strike="noStrike">
                          <a:solidFill>
                            <a:srgbClr val="000000"/>
                          </a:solidFill>
                          <a:effectLst/>
                          <a:latin typeface="Arial Narrow" panose="020B0606020202030204" pitchFamily="34" charset="0"/>
                        </a:rPr>
                        <a:t>EPS SANITAS CENTRO MEDICO PROVIDENCIA SA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279593975"/>
                  </a:ext>
                </a:extLst>
              </a:tr>
              <a:tr h="118820">
                <a:tc>
                  <a:txBody>
                    <a:bodyPr/>
                    <a:lstStyle/>
                    <a:p>
                      <a:pPr algn="l" fontAlgn="b"/>
                      <a:r>
                        <a:rPr lang="es-MX" sz="700" b="0" i="0" u="none" strike="noStrike">
                          <a:solidFill>
                            <a:srgbClr val="000000"/>
                          </a:solidFill>
                          <a:effectLst/>
                          <a:latin typeface="Arial Narrow" panose="020B0606020202030204" pitchFamily="34" charset="0"/>
                        </a:rPr>
                        <a:t>IPS SALUD DEL CARIBE SA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141010699"/>
                  </a:ext>
                </a:extLst>
              </a:tr>
              <a:tr h="118820">
                <a:tc>
                  <a:txBody>
                    <a:bodyPr/>
                    <a:lstStyle/>
                    <a:p>
                      <a:pPr algn="l" fontAlgn="b"/>
                      <a:r>
                        <a:rPr lang="es-CO" sz="700" b="0" i="0" u="none" strike="noStrike" dirty="0">
                          <a:solidFill>
                            <a:srgbClr val="000000"/>
                          </a:solidFill>
                          <a:effectLst/>
                          <a:latin typeface="Arial Narrow" panose="020B0606020202030204" pitchFamily="34" charset="0"/>
                        </a:rPr>
                        <a:t>FUNDACION CARDIO INFANTIL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913405127"/>
                  </a:ext>
                </a:extLst>
              </a:tr>
              <a:tr h="118820">
                <a:tc>
                  <a:txBody>
                    <a:bodyPr/>
                    <a:lstStyle/>
                    <a:p>
                      <a:pPr algn="l" fontAlgn="b"/>
                      <a:r>
                        <a:rPr lang="es-CO" sz="700" b="0" i="0" u="none" strike="noStrike" dirty="0">
                          <a:solidFill>
                            <a:srgbClr val="000000"/>
                          </a:solidFill>
                          <a:effectLst/>
                          <a:latin typeface="Arial Narrow" panose="020B0606020202030204" pitchFamily="34" charset="0"/>
                        </a:rPr>
                        <a:t>CENTROMEDICO CRECER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775039061"/>
                  </a:ext>
                </a:extLst>
              </a:tr>
              <a:tr h="118820">
                <a:tc>
                  <a:txBody>
                    <a:bodyPr/>
                    <a:lstStyle/>
                    <a:p>
                      <a:pPr algn="l" fontAlgn="b"/>
                      <a:r>
                        <a:rPr lang="es-CO" sz="700" b="0" i="0" u="none" strike="noStrike">
                          <a:solidFill>
                            <a:srgbClr val="000000"/>
                          </a:solidFill>
                          <a:effectLst/>
                          <a:latin typeface="Arial Narrow" panose="020B0606020202030204" pitchFamily="34" charset="0"/>
                        </a:rPr>
                        <a:t>VIRREY SOLIS PIE DEL CERRO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634802601"/>
                  </a:ext>
                </a:extLst>
              </a:tr>
              <a:tr h="118820">
                <a:tc>
                  <a:txBody>
                    <a:bodyPr/>
                    <a:lstStyle/>
                    <a:p>
                      <a:pPr algn="l" fontAlgn="b"/>
                      <a:r>
                        <a:rPr lang="es-CO" sz="700" b="0" i="0" u="none" strike="noStrike">
                          <a:solidFill>
                            <a:srgbClr val="000000"/>
                          </a:solidFill>
                          <a:effectLst/>
                          <a:latin typeface="Arial Narrow" panose="020B0606020202030204" pitchFamily="34" charset="0"/>
                        </a:rPr>
                        <a:t>IPS ESPECIALIZADA ARMENIA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927497315"/>
                  </a:ext>
                </a:extLst>
              </a:tr>
              <a:tr h="118820">
                <a:tc>
                  <a:txBody>
                    <a:bodyPr/>
                    <a:lstStyle/>
                    <a:p>
                      <a:pPr algn="l" fontAlgn="b"/>
                      <a:r>
                        <a:rPr lang="es-CO" sz="700" b="0" i="0" u="none" strike="noStrike">
                          <a:solidFill>
                            <a:srgbClr val="000000"/>
                          </a:solidFill>
                          <a:effectLst/>
                          <a:latin typeface="Arial Narrow" panose="020B0606020202030204" pitchFamily="34" charset="0"/>
                        </a:rPr>
                        <a:t>IPS ESPECIALIZADA PEREIRA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7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CO" sz="70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081926247"/>
                  </a:ext>
                </a:extLst>
              </a:tr>
              <a:tr h="146778">
                <a:tc>
                  <a:txBody>
                    <a:bodyPr/>
                    <a:lstStyle/>
                    <a:p>
                      <a:pPr algn="ctr" fontAlgn="b"/>
                      <a:r>
                        <a:rPr lang="es-CO" sz="900" b="0" i="0" u="none" strike="noStrike">
                          <a:solidFill>
                            <a:srgbClr val="000000"/>
                          </a:solidFill>
                          <a:effectLst/>
                          <a:latin typeface="Calibri" panose="020F0502020204030204" pitchFamily="34" charset="0"/>
                        </a:rPr>
                        <a:t>Total general</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tc>
                  <a:txBody>
                    <a:bodyPr/>
                    <a:lstStyle/>
                    <a:p>
                      <a:pPr algn="ctr" fontAlgn="b"/>
                      <a:r>
                        <a:rPr lang="es-CO" sz="900" b="1" i="0" u="none" strike="noStrike">
                          <a:solidFill>
                            <a:srgbClr val="000000"/>
                          </a:solidFill>
                          <a:effectLst/>
                          <a:latin typeface="Calibri" panose="020F0502020204030204" pitchFamily="34" charset="0"/>
                        </a:rPr>
                        <a:t>62</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tc>
                  <a:txBody>
                    <a:bodyPr/>
                    <a:lstStyle/>
                    <a:p>
                      <a:pPr algn="ctr" fontAlgn="b"/>
                      <a:r>
                        <a:rPr lang="es-CO" sz="900" b="1" i="0" u="none" strike="noStrike" dirty="0">
                          <a:solidFill>
                            <a:srgbClr val="000000"/>
                          </a:solidFill>
                          <a:effectLst/>
                          <a:latin typeface="Calibri" panose="020F0502020204030204" pitchFamily="34" charset="0"/>
                        </a:rPr>
                        <a:t>100</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A6"/>
                    </a:solidFill>
                  </a:tcPr>
                </a:tc>
                <a:extLst>
                  <a:ext uri="{0D108BD9-81ED-4DB2-BD59-A6C34878D82A}">
                    <a16:rowId xmlns:a16="http://schemas.microsoft.com/office/drawing/2014/main" val="2577950483"/>
                  </a:ext>
                </a:extLst>
              </a:tr>
            </a:tbl>
          </a:graphicData>
        </a:graphic>
      </p:graphicFrame>
      <p:graphicFrame>
        <p:nvGraphicFramePr>
          <p:cNvPr id="56" name="Gráfico 55">
            <a:extLst>
              <a:ext uri="{FF2B5EF4-FFF2-40B4-BE49-F238E27FC236}">
                <a16:creationId xmlns:a16="http://schemas.microsoft.com/office/drawing/2014/main" id="{672B70DD-5D76-1200-B654-BF1EECAC41DD}"/>
              </a:ext>
            </a:extLst>
          </p:cNvPr>
          <p:cNvGraphicFramePr>
            <a:graphicFrameLocks/>
          </p:cNvGraphicFramePr>
          <p:nvPr>
            <p:extLst>
              <p:ext uri="{D42A27DB-BD31-4B8C-83A1-F6EECF244321}">
                <p14:modId xmlns:p14="http://schemas.microsoft.com/office/powerpoint/2010/main" val="4065563551"/>
              </p:ext>
            </p:extLst>
          </p:nvPr>
        </p:nvGraphicFramePr>
        <p:xfrm>
          <a:off x="484884" y="22823920"/>
          <a:ext cx="3513062" cy="197951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8" name="Gráfico 7">
            <a:extLst>
              <a:ext uri="{FF2B5EF4-FFF2-40B4-BE49-F238E27FC236}">
                <a16:creationId xmlns:a16="http://schemas.microsoft.com/office/drawing/2014/main" id="{0754D000-E48B-4078-8F91-0FCAA81E6E90}"/>
              </a:ext>
            </a:extLst>
          </p:cNvPr>
          <p:cNvGraphicFramePr>
            <a:graphicFrameLocks/>
          </p:cNvGraphicFramePr>
          <p:nvPr>
            <p:extLst>
              <p:ext uri="{D42A27DB-BD31-4B8C-83A1-F6EECF244321}">
                <p14:modId xmlns:p14="http://schemas.microsoft.com/office/powerpoint/2010/main" val="388810816"/>
              </p:ext>
            </p:extLst>
          </p:nvPr>
        </p:nvGraphicFramePr>
        <p:xfrm>
          <a:off x="369243" y="4649642"/>
          <a:ext cx="5213985" cy="2954654"/>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385932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uadroTexto 264">
            <a:extLst>
              <a:ext uri="{FF2B5EF4-FFF2-40B4-BE49-F238E27FC236}">
                <a16:creationId xmlns:a16="http://schemas.microsoft.com/office/drawing/2014/main" id="{01ED3169-2950-3512-DFBE-D8F51FBE992E}"/>
              </a:ext>
            </a:extLst>
          </p:cNvPr>
          <p:cNvSpPr txBox="1"/>
          <p:nvPr/>
        </p:nvSpPr>
        <p:spPr>
          <a:xfrm>
            <a:off x="5891912" y="4625433"/>
            <a:ext cx="4060119" cy="307777"/>
          </a:xfrm>
          <a:prstGeom prst="rect">
            <a:avLst/>
          </a:prstGeom>
          <a:noFill/>
        </p:spPr>
        <p:txBody>
          <a:bodyPr wrap="square">
            <a:spAutoFit/>
          </a:bodyPr>
          <a:lstStyle/>
          <a:p>
            <a:pPr algn="ctr" fontAlgn="auto">
              <a:spcBef>
                <a:spcPts val="0"/>
              </a:spcBef>
              <a:spcAft>
                <a:spcPts val="0"/>
              </a:spcAft>
              <a:defRPr/>
            </a:pPr>
            <a:r>
              <a:rPr lang="es-CO" sz="1400" b="1" dirty="0">
                <a:latin typeface="Arial"/>
                <a:cs typeface="Arial"/>
              </a:rPr>
              <a:t>Anexo No 2. Casos por EAPB</a:t>
            </a:r>
            <a:endParaRPr lang="es-ES" sz="1400" b="1" dirty="0">
              <a:latin typeface="Arial"/>
              <a:cs typeface="Arial"/>
            </a:endParaRPr>
          </a:p>
        </p:txBody>
      </p:sp>
      <p:sp>
        <p:nvSpPr>
          <p:cNvPr id="8" name="Rectángulo 7">
            <a:extLst>
              <a:ext uri="{FF2B5EF4-FFF2-40B4-BE49-F238E27FC236}">
                <a16:creationId xmlns:a16="http://schemas.microsoft.com/office/drawing/2014/main" id="{B63AEA55-1F53-5B05-D041-F7CA2409BB54}"/>
              </a:ext>
            </a:extLst>
          </p:cNvPr>
          <p:cNvSpPr/>
          <p:nvPr/>
        </p:nvSpPr>
        <p:spPr>
          <a:xfrm>
            <a:off x="-1" y="17226"/>
            <a:ext cx="9902825" cy="3996268"/>
          </a:xfrm>
          <a:prstGeom prst="rect">
            <a:avLst/>
          </a:prstGeom>
          <a:solidFill>
            <a:srgbClr val="307BA3"/>
          </a:solidFill>
          <a:ln>
            <a:solidFill>
              <a:srgbClr val="307BA3"/>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s-ES_tradnl" b="1" dirty="0">
                <a:latin typeface="Arial" panose="020B0604020202020204" pitchFamily="34" charset="0"/>
                <a:cs typeface="Arial" panose="020B0604020202020204" pitchFamily="34" charset="0"/>
              </a:rPr>
              <a:t>Informe de evento</a:t>
            </a:r>
          </a:p>
          <a:p>
            <a:pPr algn="ctr"/>
            <a:endParaRPr lang="es-ES_tradnl" sz="1000" b="1" dirty="0">
              <a:latin typeface="Arial" panose="020B0604020202020204" pitchFamily="34" charset="0"/>
              <a:cs typeface="Arial" panose="020B0604020202020204" pitchFamily="34" charset="0"/>
            </a:endParaRPr>
          </a:p>
          <a:p>
            <a:pPr lvl="1"/>
            <a:r>
              <a:rPr lang="es-ES_tradnl" sz="5400" b="1" dirty="0">
                <a:latin typeface="Arial" panose="020B0604020202020204" pitchFamily="34" charset="0"/>
                <a:cs typeface="Arial" panose="020B0604020202020204" pitchFamily="34" charset="0"/>
              </a:rPr>
              <a:t>Hepatitis B, C, D</a:t>
            </a:r>
          </a:p>
          <a:p>
            <a:pPr algn="ctr"/>
            <a:endParaRPr lang="es-ES_tradnl" sz="1000" dirty="0">
              <a:latin typeface="Arial" panose="020B0604020202020204" pitchFamily="34" charset="0"/>
              <a:cs typeface="Arial" panose="020B0604020202020204" pitchFamily="34" charset="0"/>
            </a:endParaRPr>
          </a:p>
          <a:p>
            <a:pPr lvl="1"/>
            <a:r>
              <a:rPr lang="es-ES_tradnl" sz="2000" dirty="0">
                <a:latin typeface="Arial" panose="020B0604020202020204" pitchFamily="34" charset="0"/>
                <a:cs typeface="Arial" panose="020B0604020202020204" pitchFamily="34" charset="0"/>
              </a:rPr>
              <a:t>A semana epidemiológica XXXX de 2024</a:t>
            </a:r>
          </a:p>
          <a:p>
            <a:pPr algn="ctr"/>
            <a:endParaRPr lang="es-ES_tradnl" sz="400" dirty="0">
              <a:latin typeface="Arial" panose="020B0604020202020204" pitchFamily="34" charset="0"/>
              <a:cs typeface="Arial" panose="020B0604020202020204" pitchFamily="34" charset="0"/>
            </a:endParaRPr>
          </a:p>
          <a:p>
            <a:pPr algn="ctr"/>
            <a:endParaRPr lang="es-ES_tradnl" sz="2000" dirty="0">
              <a:latin typeface="Arial" panose="020B0604020202020204" pitchFamily="34" charset="0"/>
              <a:cs typeface="Arial" panose="020B0604020202020204" pitchFamily="34" charset="0"/>
            </a:endParaRPr>
          </a:p>
          <a:p>
            <a:pPr algn="ctr"/>
            <a:endParaRPr lang="es-ES_tradnl" sz="2000" dirty="0">
              <a:latin typeface="Arial" panose="020B0604020202020204" pitchFamily="34" charset="0"/>
              <a:cs typeface="Arial" panose="020B0604020202020204" pitchFamily="34" charset="0"/>
            </a:endParaRPr>
          </a:p>
          <a:p>
            <a:pPr algn="ctr"/>
            <a:endParaRPr lang="es-ES_tradnl" sz="3200" dirty="0">
              <a:latin typeface="Arial" panose="020B0604020202020204" pitchFamily="34" charset="0"/>
              <a:cs typeface="Arial" panose="020B0604020202020204" pitchFamily="34" charset="0"/>
            </a:endParaRPr>
          </a:p>
        </p:txBody>
      </p:sp>
      <p:grpSp>
        <p:nvGrpSpPr>
          <p:cNvPr id="14" name="Grupo 13">
            <a:extLst>
              <a:ext uri="{FF2B5EF4-FFF2-40B4-BE49-F238E27FC236}">
                <a16:creationId xmlns:a16="http://schemas.microsoft.com/office/drawing/2014/main" id="{FAF41CCD-5FF7-B643-E749-2CE70F55BE24}"/>
              </a:ext>
            </a:extLst>
          </p:cNvPr>
          <p:cNvGrpSpPr/>
          <p:nvPr/>
        </p:nvGrpSpPr>
        <p:grpSpPr>
          <a:xfrm>
            <a:off x="1980852" y="2799865"/>
            <a:ext cx="5941120" cy="885271"/>
            <a:chOff x="3592346" y="2641603"/>
            <a:chExt cx="5941120" cy="885271"/>
          </a:xfrm>
        </p:grpSpPr>
        <p:grpSp>
          <p:nvGrpSpPr>
            <p:cNvPr id="16" name="Grupo 15">
              <a:extLst>
                <a:ext uri="{FF2B5EF4-FFF2-40B4-BE49-F238E27FC236}">
                  <a16:creationId xmlns:a16="http://schemas.microsoft.com/office/drawing/2014/main" id="{8B0BDE00-E18F-38B8-FABB-6BB1CA549752}"/>
                </a:ext>
              </a:extLst>
            </p:cNvPr>
            <p:cNvGrpSpPr/>
            <p:nvPr/>
          </p:nvGrpSpPr>
          <p:grpSpPr>
            <a:xfrm>
              <a:off x="5418667" y="2641603"/>
              <a:ext cx="4114799" cy="863600"/>
              <a:chOff x="5418667" y="2794002"/>
              <a:chExt cx="4114799" cy="863600"/>
            </a:xfrm>
          </p:grpSpPr>
          <p:sp>
            <p:nvSpPr>
              <p:cNvPr id="23" name="Rectángulo 22">
                <a:extLst>
                  <a:ext uri="{FF2B5EF4-FFF2-40B4-BE49-F238E27FC236}">
                    <a16:creationId xmlns:a16="http://schemas.microsoft.com/office/drawing/2014/main" id="{2DF47A63-A9AA-F7E3-1B00-FBFB429AF573}"/>
                  </a:ext>
                </a:extLst>
              </p:cNvPr>
              <p:cNvSpPr/>
              <p:nvPr/>
            </p:nvSpPr>
            <p:spPr>
              <a:xfrm>
                <a:off x="5418667" y="2794002"/>
                <a:ext cx="2286000" cy="863600"/>
              </a:xfrm>
              <a:prstGeom prst="rect">
                <a:avLst/>
              </a:prstGeom>
              <a:solidFill>
                <a:srgbClr val="B1DDBE"/>
              </a:solidFill>
              <a:ln>
                <a:solidFill>
                  <a:srgbClr val="B1DDB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800" b="1" dirty="0">
                    <a:solidFill>
                      <a:schemeClr val="tx1"/>
                    </a:solidFill>
                    <a:latin typeface="Arial" panose="020B0604020202020204" pitchFamily="34" charset="0"/>
                    <a:cs typeface="Arial" panose="020B0604020202020204" pitchFamily="34" charset="0"/>
                  </a:rPr>
                  <a:t>No. Casos</a:t>
                </a:r>
              </a:p>
            </p:txBody>
          </p:sp>
          <p:sp>
            <p:nvSpPr>
              <p:cNvPr id="25" name="Rectángulo 24">
                <a:extLst>
                  <a:ext uri="{FF2B5EF4-FFF2-40B4-BE49-F238E27FC236}">
                    <a16:creationId xmlns:a16="http://schemas.microsoft.com/office/drawing/2014/main" id="{8465A3E5-9F11-ABA0-E54C-EBBB7A802C4D}"/>
                  </a:ext>
                </a:extLst>
              </p:cNvPr>
              <p:cNvSpPr/>
              <p:nvPr/>
            </p:nvSpPr>
            <p:spPr>
              <a:xfrm>
                <a:off x="7704667" y="2794002"/>
                <a:ext cx="1828799" cy="863600"/>
              </a:xfrm>
              <a:prstGeom prst="rect">
                <a:avLst/>
              </a:prstGeom>
              <a:solidFill>
                <a:schemeClr val="bg1"/>
              </a:solidFill>
              <a:ln>
                <a:solidFill>
                  <a:srgbClr val="B1DDB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3600" b="1" dirty="0">
                    <a:solidFill>
                      <a:schemeClr val="tx1">
                        <a:lumMod val="65000"/>
                        <a:lumOff val="35000"/>
                      </a:schemeClr>
                    </a:solidFill>
                    <a:latin typeface="Arial" panose="020B0604020202020204" pitchFamily="34" charset="0"/>
                    <a:cs typeface="Arial" panose="020B0604020202020204" pitchFamily="34" charset="0"/>
                  </a:rPr>
                  <a:t>62</a:t>
                </a:r>
              </a:p>
            </p:txBody>
          </p:sp>
        </p:grpSp>
        <p:grpSp>
          <p:nvGrpSpPr>
            <p:cNvPr id="17" name="Grupo 16">
              <a:extLst>
                <a:ext uri="{FF2B5EF4-FFF2-40B4-BE49-F238E27FC236}">
                  <a16:creationId xmlns:a16="http://schemas.microsoft.com/office/drawing/2014/main" id="{86BE39B5-6CC4-66B4-8BAC-5B0040912C36}"/>
                </a:ext>
              </a:extLst>
            </p:cNvPr>
            <p:cNvGrpSpPr/>
            <p:nvPr/>
          </p:nvGrpSpPr>
          <p:grpSpPr>
            <a:xfrm>
              <a:off x="3592346" y="2672323"/>
              <a:ext cx="1746161" cy="854551"/>
              <a:chOff x="3592346" y="2672323"/>
              <a:chExt cx="1746161" cy="854551"/>
            </a:xfrm>
          </p:grpSpPr>
          <p:pic>
            <p:nvPicPr>
              <p:cNvPr id="19" name="Picture 2" descr="Icono Mujer en ionicons">
                <a:extLst>
                  <a:ext uri="{FF2B5EF4-FFF2-40B4-BE49-F238E27FC236}">
                    <a16:creationId xmlns:a16="http://schemas.microsoft.com/office/drawing/2014/main" id="{8BD2D7CE-7DC1-08F9-98FC-08D65391C1D7}"/>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2818" r="25335"/>
              <a:stretch/>
            </p:blipFill>
            <p:spPr bwMode="auto">
              <a:xfrm>
                <a:off x="4895447" y="2672323"/>
                <a:ext cx="443060" cy="8545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cono Mujer en ionicons">
                <a:extLst>
                  <a:ext uri="{FF2B5EF4-FFF2-40B4-BE49-F238E27FC236}">
                    <a16:creationId xmlns:a16="http://schemas.microsoft.com/office/drawing/2014/main" id="{E8A60AC3-D67B-A7C6-2B31-CE0558DF499C}"/>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2818" r="25335"/>
              <a:stretch/>
            </p:blipFill>
            <p:spPr bwMode="auto">
              <a:xfrm>
                <a:off x="3592346" y="2672323"/>
                <a:ext cx="443060" cy="8545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cono Mujer en ionicons">
                <a:extLst>
                  <a:ext uri="{FF2B5EF4-FFF2-40B4-BE49-F238E27FC236}">
                    <a16:creationId xmlns:a16="http://schemas.microsoft.com/office/drawing/2014/main" id="{7313E76F-FBA9-CB42-8C6B-475727388CB6}"/>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2818" r="25335"/>
              <a:stretch/>
            </p:blipFill>
            <p:spPr bwMode="auto">
              <a:xfrm>
                <a:off x="4026713" y="2672323"/>
                <a:ext cx="443060" cy="85455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cono Mujer en ionicons">
                <a:extLst>
                  <a:ext uri="{FF2B5EF4-FFF2-40B4-BE49-F238E27FC236}">
                    <a16:creationId xmlns:a16="http://schemas.microsoft.com/office/drawing/2014/main" id="{BA48D60C-4584-CBD2-1C53-89B3B782CCAD}"/>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2818" r="25335"/>
              <a:stretch/>
            </p:blipFill>
            <p:spPr bwMode="auto">
              <a:xfrm>
                <a:off x="4461080" y="2672323"/>
                <a:ext cx="443060" cy="85455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6" name="Rectángulo 25">
            <a:extLst>
              <a:ext uri="{FF2B5EF4-FFF2-40B4-BE49-F238E27FC236}">
                <a16:creationId xmlns:a16="http://schemas.microsoft.com/office/drawing/2014/main" id="{991180CB-1A8F-0256-4BD3-08C42E4FA524}"/>
              </a:ext>
            </a:extLst>
          </p:cNvPr>
          <p:cNvSpPr/>
          <p:nvPr/>
        </p:nvSpPr>
        <p:spPr>
          <a:xfrm>
            <a:off x="0" y="3996266"/>
            <a:ext cx="9902825" cy="576000"/>
          </a:xfrm>
          <a:prstGeom prst="rect">
            <a:avLst/>
          </a:prstGeom>
          <a:solidFill>
            <a:srgbClr val="F4FBBC"/>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400" b="1" dirty="0">
                <a:solidFill>
                  <a:schemeClr val="tx1">
                    <a:lumMod val="65000"/>
                    <a:lumOff val="35000"/>
                  </a:schemeClr>
                </a:solidFill>
                <a:latin typeface="Arial" panose="020B0604020202020204" pitchFamily="34" charset="0"/>
                <a:cs typeface="Arial" panose="020B0604020202020204" pitchFamily="34" charset="0"/>
              </a:rPr>
              <a:t>Anexos</a:t>
            </a:r>
          </a:p>
        </p:txBody>
      </p:sp>
      <p:sp>
        <p:nvSpPr>
          <p:cNvPr id="30" name="CuadroTexto 264">
            <a:extLst>
              <a:ext uri="{FF2B5EF4-FFF2-40B4-BE49-F238E27FC236}">
                <a16:creationId xmlns:a16="http://schemas.microsoft.com/office/drawing/2014/main" id="{01ED3169-2950-3512-DFBE-D8F51FBE992E}"/>
              </a:ext>
            </a:extLst>
          </p:cNvPr>
          <p:cNvSpPr txBox="1"/>
          <p:nvPr/>
        </p:nvSpPr>
        <p:spPr>
          <a:xfrm>
            <a:off x="464003" y="4691387"/>
            <a:ext cx="5071358" cy="307777"/>
          </a:xfrm>
          <a:prstGeom prst="rect">
            <a:avLst/>
          </a:prstGeom>
          <a:noFill/>
        </p:spPr>
        <p:txBody>
          <a:bodyPr wrap="square">
            <a:spAutoFit/>
          </a:bodyPr>
          <a:lstStyle/>
          <a:p>
            <a:pPr algn="ctr" fontAlgn="auto">
              <a:spcBef>
                <a:spcPts val="0"/>
              </a:spcBef>
              <a:spcAft>
                <a:spcPts val="0"/>
              </a:spcAft>
              <a:defRPr/>
            </a:pPr>
            <a:r>
              <a:rPr lang="es-CO" sz="1400" b="1" dirty="0">
                <a:latin typeface="Arial"/>
                <a:cs typeface="Arial"/>
              </a:rPr>
              <a:t>Anexo No 1. </a:t>
            </a:r>
            <a:r>
              <a:rPr lang="es-MX" sz="1400" b="1" dirty="0">
                <a:latin typeface="Arial"/>
                <a:cs typeface="Arial"/>
              </a:rPr>
              <a:t>Clasificación de casos de Hepatitis B, C, D</a:t>
            </a:r>
            <a:endParaRPr lang="es-ES" sz="1400" b="1" dirty="0">
              <a:latin typeface="Arial"/>
              <a:cs typeface="Arial"/>
            </a:endParaRPr>
          </a:p>
        </p:txBody>
      </p:sp>
      <p:sp>
        <p:nvSpPr>
          <p:cNvPr id="31" name="Rectángulo 30"/>
          <p:cNvSpPr/>
          <p:nvPr/>
        </p:nvSpPr>
        <p:spPr>
          <a:xfrm>
            <a:off x="555423" y="8427738"/>
            <a:ext cx="8990053" cy="307777"/>
          </a:xfrm>
          <a:prstGeom prst="rect">
            <a:avLst/>
          </a:prstGeom>
        </p:spPr>
        <p:txBody>
          <a:bodyPr wrap="square">
            <a:spAutoFit/>
          </a:bodyPr>
          <a:lstStyle/>
          <a:p>
            <a:pPr algn="ctr"/>
            <a:r>
              <a:rPr lang="es-ES" sz="1400" b="1" dirty="0">
                <a:latin typeface="Arial" panose="020B0604020202020204" pitchFamily="34" charset="0"/>
                <a:cs typeface="Arial" panose="020B0604020202020204" pitchFamily="34" charset="0"/>
              </a:rPr>
              <a:t>Anexo 3. Casos por semana epidemiológica</a:t>
            </a:r>
            <a:endParaRPr lang="es-CO" sz="1400" b="1" dirty="0">
              <a:latin typeface="Arial" panose="020B0604020202020204" pitchFamily="34" charset="0"/>
              <a:cs typeface="Arial" panose="020B0604020202020204" pitchFamily="34" charset="0"/>
            </a:endParaRPr>
          </a:p>
        </p:txBody>
      </p:sp>
      <p:pic>
        <p:nvPicPr>
          <p:cNvPr id="3" name="Picture 2" descr="Ver las imágenes de origen">
            <a:extLst>
              <a:ext uri="{FF2B5EF4-FFF2-40B4-BE49-F238E27FC236}">
                <a16:creationId xmlns:a16="http://schemas.microsoft.com/office/drawing/2014/main" id="{58EABF89-5A5D-F78D-7899-44CA16557AC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1116" y="24060891"/>
            <a:ext cx="1335291" cy="67824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67EF886-FD6B-DF87-34AD-B86B0817F061}"/>
              </a:ext>
            </a:extLst>
          </p:cNvPr>
          <p:cNvPicPr>
            <a:picLocks noChangeAspect="1"/>
          </p:cNvPicPr>
          <p:nvPr/>
        </p:nvPicPr>
        <p:blipFill>
          <a:blip r:embed="rId4"/>
          <a:stretch>
            <a:fillRect/>
          </a:stretch>
        </p:blipFill>
        <p:spPr>
          <a:xfrm>
            <a:off x="4453342" y="23962310"/>
            <a:ext cx="1438570" cy="710513"/>
          </a:xfrm>
          <a:prstGeom prst="rect">
            <a:avLst/>
          </a:prstGeom>
        </p:spPr>
      </p:pic>
      <p:pic>
        <p:nvPicPr>
          <p:cNvPr id="7" name="Imagen 6">
            <a:extLst>
              <a:ext uri="{FF2B5EF4-FFF2-40B4-BE49-F238E27FC236}">
                <a16:creationId xmlns:a16="http://schemas.microsoft.com/office/drawing/2014/main" id="{8406E45C-5424-F085-B09F-0DD095D16F4B}"/>
              </a:ext>
            </a:extLst>
          </p:cNvPr>
          <p:cNvPicPr>
            <a:picLocks noChangeAspect="1"/>
          </p:cNvPicPr>
          <p:nvPr/>
        </p:nvPicPr>
        <p:blipFill>
          <a:blip r:embed="rId4"/>
          <a:stretch>
            <a:fillRect/>
          </a:stretch>
        </p:blipFill>
        <p:spPr>
          <a:xfrm>
            <a:off x="4214866" y="82708"/>
            <a:ext cx="1438570" cy="710513"/>
          </a:xfrm>
          <a:prstGeom prst="rect">
            <a:avLst/>
          </a:prstGeom>
        </p:spPr>
      </p:pic>
      <p:pic>
        <p:nvPicPr>
          <p:cNvPr id="11" name="Picture 2" descr="Ver las imágenes de origen">
            <a:extLst>
              <a:ext uri="{FF2B5EF4-FFF2-40B4-BE49-F238E27FC236}">
                <a16:creationId xmlns:a16="http://schemas.microsoft.com/office/drawing/2014/main" id="{294B7AE1-3311-68D5-EA30-09BD1237525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7219" y="127761"/>
            <a:ext cx="1335291" cy="678243"/>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6">
            <a:extLst>
              <a:ext uri="{FF2B5EF4-FFF2-40B4-BE49-F238E27FC236}">
                <a16:creationId xmlns:a16="http://schemas.microsoft.com/office/drawing/2014/main" id="{E9027587-7432-B2FD-6B8F-F1844138D137}"/>
              </a:ext>
            </a:extLst>
          </p:cNvPr>
          <p:cNvSpPr txBox="1"/>
          <p:nvPr/>
        </p:nvSpPr>
        <p:spPr>
          <a:xfrm>
            <a:off x="555423" y="16049940"/>
            <a:ext cx="8739963" cy="38933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800" b="1" dirty="0">
                <a:latin typeface="Arial Narrow" panose="020B0606020202030204" pitchFamily="34" charset="0"/>
                <a:cs typeface="Arial" panose="020B0604020202020204" pitchFamily="34" charset="0"/>
              </a:rPr>
              <a:t>Ficha técnica</a:t>
            </a:r>
          </a:p>
          <a:p>
            <a:pPr marL="0" indent="0" algn="just" defTabSz="457200" fontAlgn="base">
              <a:lnSpc>
                <a:spcPct val="120000"/>
              </a:lnSpc>
              <a:spcBef>
                <a:spcPct val="0"/>
              </a:spcBef>
              <a:spcAft>
                <a:spcPct val="0"/>
              </a:spcAft>
              <a:buNone/>
              <a:defRPr/>
            </a:pPr>
            <a:r>
              <a:rPr lang="es-CO" sz="1800" dirty="0">
                <a:solidFill>
                  <a:srgbClr val="000000"/>
                </a:solidFill>
                <a:latin typeface="Arial Narrow" panose="020B0606020202030204" pitchFamily="34" charset="0"/>
              </a:rPr>
              <a:t>Con base en la información reportada al Sivigila del evento Hepatitis B, Hepatitis C y </a:t>
            </a:r>
            <a:r>
              <a:rPr lang="es-CO" sz="1800" dirty="0" err="1">
                <a:solidFill>
                  <a:srgbClr val="000000"/>
                </a:solidFill>
                <a:latin typeface="Arial Narrow" panose="020B0606020202030204" pitchFamily="34" charset="0"/>
              </a:rPr>
              <a:t>co-infección</a:t>
            </a:r>
            <a:r>
              <a:rPr lang="es-CO" sz="1800" dirty="0">
                <a:solidFill>
                  <a:srgbClr val="000000"/>
                </a:solidFill>
                <a:latin typeface="Arial Narrow" panose="020B0606020202030204" pitchFamily="34" charset="0"/>
              </a:rPr>
              <a:t>/</a:t>
            </a:r>
            <a:r>
              <a:rPr lang="es-CO" sz="1800" dirty="0" err="1">
                <a:solidFill>
                  <a:srgbClr val="000000"/>
                </a:solidFill>
                <a:latin typeface="Arial Narrow" panose="020B0606020202030204" pitchFamily="34" charset="0"/>
              </a:rPr>
              <a:t>supra-infección</a:t>
            </a:r>
            <a:r>
              <a:rPr lang="es-CO" sz="1800" dirty="0">
                <a:solidFill>
                  <a:srgbClr val="000000"/>
                </a:solidFill>
                <a:latin typeface="Arial Narrow" panose="020B0606020202030204" pitchFamily="34" charset="0"/>
              </a:rPr>
              <a:t> Hepatitis B-Delta, con corte hasta  la semana epidemiológica XXXX de 2024, se efectuó la estimación de la notificación de casos por 100.000 habitantes, la distribución porcentual de la clasificación, de algunas variables demográficas y de mecanismo de transmisión. </a:t>
            </a:r>
            <a:r>
              <a:rPr lang="es-ES" sz="1800" dirty="0">
                <a:solidFill>
                  <a:srgbClr val="000000"/>
                </a:solidFill>
                <a:latin typeface="Arial Narrow" panose="020B0606020202030204" pitchFamily="34" charset="0"/>
              </a:rPr>
              <a:t>Para el análisis de los comportamientos inusuales se utilizó variación porcentual comparando el año previo con el año presente para determinar si se encuentra en incremento o decremento el evento, por periodo epidemiológico. Adicionalmente se muestra el comportamiento histórico del evento desde el año 2020 a lo observado en el 2024.</a:t>
            </a:r>
            <a:r>
              <a:rPr lang="es-CO" sz="1800" dirty="0">
                <a:solidFill>
                  <a:srgbClr val="000000"/>
                </a:solidFill>
                <a:latin typeface="Arial Narrow" panose="020B0606020202030204" pitchFamily="34" charset="0"/>
              </a:rPr>
              <a:t> Se realizó control de calidad de la información. En el</a:t>
            </a:r>
            <a:r>
              <a:rPr lang="es-ES" sz="1800" dirty="0">
                <a:solidFill>
                  <a:srgbClr val="000000"/>
                </a:solidFill>
                <a:latin typeface="Arial Narrow" panose="020B0606020202030204" pitchFamily="34" charset="0"/>
              </a:rPr>
              <a:t> comportamiento del evento se tienen en cuenta los casos notificados al Sivigila, que cumplen con definición de caso. </a:t>
            </a:r>
            <a:r>
              <a:rPr lang="es-CO" sz="1800" dirty="0">
                <a:solidFill>
                  <a:srgbClr val="000000"/>
                </a:solidFill>
                <a:latin typeface="Arial Narrow" panose="020B0606020202030204" pitchFamily="34" charset="0"/>
              </a:rPr>
              <a:t>El denominador de los indicadores se tomó de la proyección de población 2018 - 2050 del DANE</a:t>
            </a:r>
            <a:r>
              <a:rPr lang="es-CO" sz="1800" dirty="0">
                <a:solidFill>
                  <a:prstClr val="black"/>
                </a:solidFill>
                <a:latin typeface="Arial Narrow" panose="020B0606020202030204" pitchFamily="34" charset="0"/>
                <a:cs typeface="Arial" panose="020B0604020202020204" pitchFamily="34" charset="0"/>
              </a:rPr>
              <a:t>.</a:t>
            </a:r>
            <a:endParaRPr lang="es-CO" sz="1300" dirty="0">
              <a:latin typeface="Arial Narrow" panose="020B0606020202030204" pitchFamily="34" charset="0"/>
              <a:cs typeface="Arial" panose="020B0604020202020204" pitchFamily="34" charset="0"/>
            </a:endParaRPr>
          </a:p>
          <a:p>
            <a:pPr algn="just"/>
            <a:endParaRPr lang="es-CO" sz="1300" dirty="0">
              <a:latin typeface="Arial" panose="020B0604020202020204" pitchFamily="34" charset="0"/>
              <a:cs typeface="Arial" panose="020B0604020202020204" pitchFamily="34" charset="0"/>
            </a:endParaRPr>
          </a:p>
        </p:txBody>
      </p:sp>
      <p:sp>
        <p:nvSpPr>
          <p:cNvPr id="37" name="Rectángulo 36">
            <a:extLst>
              <a:ext uri="{FF2B5EF4-FFF2-40B4-BE49-F238E27FC236}">
                <a16:creationId xmlns:a16="http://schemas.microsoft.com/office/drawing/2014/main" id="{9ED7B644-E0D4-4EB8-EF11-3230A968FFB4}"/>
              </a:ext>
            </a:extLst>
          </p:cNvPr>
          <p:cNvSpPr/>
          <p:nvPr/>
        </p:nvSpPr>
        <p:spPr>
          <a:xfrm>
            <a:off x="3505483" y="21287859"/>
            <a:ext cx="5826036" cy="2862322"/>
          </a:xfrm>
          <a:prstGeom prst="rect">
            <a:avLst/>
          </a:prstGeom>
        </p:spPr>
        <p:txBody>
          <a:bodyPr wrap="square">
            <a:spAutoFit/>
          </a:bodyPr>
          <a:lstStyle/>
          <a:p>
            <a:pPr algn="r">
              <a:spcBef>
                <a:spcPct val="0"/>
              </a:spcBef>
              <a:defRPr/>
            </a:pPr>
            <a:endParaRPr lang="es-CO" altLang="es-ES" sz="1200" dirty="0">
              <a:latin typeface="Arial" panose="020B0604020202020204" pitchFamily="34" charset="0"/>
              <a:cs typeface="Arial" panose="020B0604020202020204" pitchFamily="34" charset="0"/>
            </a:endParaRPr>
          </a:p>
          <a:p>
            <a:pPr algn="r" rtl="0">
              <a:spcBef>
                <a:spcPts val="0"/>
              </a:spcBef>
              <a:spcAft>
                <a:spcPts val="0"/>
              </a:spcAft>
            </a:pPr>
            <a:r>
              <a:rPr lang="es-CO" sz="1400" b="1" i="0" u="none" strike="noStrike" dirty="0">
                <a:solidFill>
                  <a:srgbClr val="1F3864"/>
                </a:solidFill>
                <a:effectLst/>
                <a:latin typeface="Arial Narrow" panose="020B0606020202030204" pitchFamily="34" charset="0"/>
              </a:rPr>
              <a:t>PROGRAMA DE VIGILANCIA EN SALUD PÚBLICA</a:t>
            </a:r>
            <a:endParaRPr lang="es-CO" sz="1000" b="0" dirty="0">
              <a:effectLst/>
            </a:endParaRPr>
          </a:p>
          <a:p>
            <a:pPr algn="r" rtl="0">
              <a:spcBef>
                <a:spcPts val="0"/>
              </a:spcBef>
              <a:spcAft>
                <a:spcPts val="0"/>
              </a:spcAft>
            </a:pPr>
            <a:r>
              <a:rPr lang="es-CO" sz="1400" b="1" i="0" u="none" strike="noStrike" dirty="0">
                <a:solidFill>
                  <a:srgbClr val="1F3864"/>
                </a:solidFill>
                <a:effectLst/>
                <a:latin typeface="Arial Narrow" panose="020B0606020202030204" pitchFamily="34" charset="0"/>
              </a:rPr>
              <a:t>DEPARTAMENTO ADMINISTRATIVO DISTRITAL DE SALUD DADIS</a:t>
            </a:r>
            <a:endParaRPr lang="es-CO" sz="1000" b="0" dirty="0">
              <a:effectLst/>
            </a:endParaRPr>
          </a:p>
          <a:p>
            <a:pPr algn="r" rtl="0">
              <a:spcBef>
                <a:spcPts val="0"/>
              </a:spcBef>
              <a:spcAft>
                <a:spcPts val="0"/>
              </a:spcAft>
            </a:pPr>
            <a:r>
              <a:rPr lang="es-CO" sz="1400" b="1" i="0" u="none" strike="noStrike" dirty="0">
                <a:solidFill>
                  <a:srgbClr val="1F3864"/>
                </a:solidFill>
                <a:effectLst/>
                <a:latin typeface="Arial Narrow" panose="020B0606020202030204" pitchFamily="34" charset="0"/>
              </a:rPr>
              <a:t> </a:t>
            </a:r>
            <a:endParaRPr lang="es-CO" sz="1000" b="0" dirty="0">
              <a:effectLst/>
            </a:endParaRPr>
          </a:p>
          <a:p>
            <a:pPr algn="r" rtl="0">
              <a:spcBef>
                <a:spcPts val="0"/>
              </a:spcBef>
              <a:spcAft>
                <a:spcPts val="0"/>
              </a:spcAft>
            </a:pPr>
            <a:r>
              <a:rPr lang="es-CO" sz="1400" b="1" dirty="0">
                <a:solidFill>
                  <a:srgbClr val="1F3864"/>
                </a:solidFill>
                <a:latin typeface="Arial Narrow" panose="020B0606020202030204" pitchFamily="34" charset="0"/>
              </a:rPr>
              <a:t>ALEX ALBERTO TEJADA NUÑEZ</a:t>
            </a:r>
          </a:p>
          <a:p>
            <a:pPr algn="r" rtl="0">
              <a:spcBef>
                <a:spcPts val="0"/>
              </a:spcBef>
              <a:spcAft>
                <a:spcPts val="0"/>
              </a:spcAft>
            </a:pPr>
            <a:r>
              <a:rPr lang="es-CO" sz="1400" b="0" i="0" u="none" strike="noStrike" dirty="0">
                <a:solidFill>
                  <a:srgbClr val="1F3864"/>
                </a:solidFill>
                <a:effectLst/>
                <a:latin typeface="Arial Narrow" panose="020B0606020202030204" pitchFamily="34" charset="0"/>
              </a:rPr>
              <a:t>Director DADIS</a:t>
            </a:r>
            <a:endParaRPr lang="es-CO" sz="1000" b="0" dirty="0">
              <a:effectLst/>
            </a:endParaRPr>
          </a:p>
          <a:p>
            <a:pPr algn="r" rtl="0">
              <a:spcBef>
                <a:spcPts val="0"/>
              </a:spcBef>
              <a:spcAft>
                <a:spcPts val="0"/>
              </a:spcAft>
            </a:pPr>
            <a:r>
              <a:rPr lang="es-CO" sz="1400" b="0" i="0" u="none" strike="noStrike" dirty="0">
                <a:solidFill>
                  <a:srgbClr val="1F3864"/>
                </a:solidFill>
                <a:effectLst/>
                <a:latin typeface="Arial Narrow" panose="020B0606020202030204" pitchFamily="34" charset="0"/>
              </a:rPr>
              <a:t> </a:t>
            </a:r>
            <a:endParaRPr lang="es-CO" sz="1000" b="0" dirty="0">
              <a:effectLst/>
            </a:endParaRPr>
          </a:p>
          <a:p>
            <a:pPr algn="r" rtl="0">
              <a:spcBef>
                <a:spcPts val="0"/>
              </a:spcBef>
              <a:spcAft>
                <a:spcPts val="0"/>
              </a:spcAft>
            </a:pPr>
            <a:r>
              <a:rPr lang="es-CO" sz="1400" b="1" i="0" u="none" strike="noStrike" dirty="0">
                <a:solidFill>
                  <a:srgbClr val="1F3864"/>
                </a:solidFill>
                <a:effectLst/>
                <a:latin typeface="Arial Narrow" panose="020B0606020202030204" pitchFamily="34" charset="0"/>
              </a:rPr>
              <a:t>EVA MASIEL PEREZ TORRES</a:t>
            </a:r>
            <a:endParaRPr lang="es-CO" sz="1000" b="0" dirty="0">
              <a:effectLst/>
            </a:endParaRPr>
          </a:p>
          <a:p>
            <a:pPr algn="r" rtl="0">
              <a:spcBef>
                <a:spcPts val="0"/>
              </a:spcBef>
              <a:spcAft>
                <a:spcPts val="0"/>
              </a:spcAft>
            </a:pPr>
            <a:r>
              <a:rPr lang="es-CO" sz="1400" b="0" i="0" u="none" strike="noStrike" dirty="0">
                <a:solidFill>
                  <a:srgbClr val="1F3864"/>
                </a:solidFill>
                <a:effectLst/>
                <a:latin typeface="Arial Narrow" panose="020B0606020202030204" pitchFamily="34" charset="0"/>
              </a:rPr>
              <a:t>Líder programa de vigilancia en salud pública</a:t>
            </a:r>
            <a:endParaRPr lang="es-CO" sz="1000" b="0" dirty="0">
              <a:effectLst/>
            </a:endParaRPr>
          </a:p>
          <a:p>
            <a:pPr algn="r" rtl="0">
              <a:spcBef>
                <a:spcPts val="0"/>
              </a:spcBef>
              <a:spcAft>
                <a:spcPts val="0"/>
              </a:spcAft>
            </a:pPr>
            <a:r>
              <a:rPr lang="es-CO" sz="1400" b="0" i="0" u="none" strike="noStrike" dirty="0">
                <a:solidFill>
                  <a:srgbClr val="1F3864"/>
                </a:solidFill>
                <a:effectLst/>
                <a:latin typeface="Arial Narrow" panose="020B0606020202030204" pitchFamily="34" charset="0"/>
              </a:rPr>
              <a:t> </a:t>
            </a:r>
            <a:endParaRPr lang="es-CO" sz="1000" b="0" dirty="0">
              <a:effectLst/>
            </a:endParaRPr>
          </a:p>
          <a:p>
            <a:pPr algn="r" rtl="0">
              <a:spcBef>
                <a:spcPts val="0"/>
              </a:spcBef>
              <a:spcAft>
                <a:spcPts val="0"/>
              </a:spcAft>
            </a:pPr>
            <a:r>
              <a:rPr lang="es-CO" sz="1400" b="0" i="0" u="none" strike="noStrike" dirty="0">
                <a:solidFill>
                  <a:srgbClr val="1F3864"/>
                </a:solidFill>
                <a:effectLst/>
                <a:latin typeface="Arial Narrow" panose="020B0606020202030204" pitchFamily="34" charset="0"/>
              </a:rPr>
              <a:t>ELABORADO POR</a:t>
            </a:r>
            <a:endParaRPr lang="es-CO" sz="1000" b="0" dirty="0">
              <a:effectLst/>
            </a:endParaRPr>
          </a:p>
          <a:p>
            <a:pPr algn="r" rtl="0">
              <a:spcBef>
                <a:spcPts val="0"/>
              </a:spcBef>
              <a:spcAft>
                <a:spcPts val="0"/>
              </a:spcAft>
            </a:pPr>
            <a:r>
              <a:rPr lang="es-CO" sz="1400" b="1" i="0" u="none" strike="noStrike" dirty="0">
                <a:solidFill>
                  <a:srgbClr val="1F3864"/>
                </a:solidFill>
                <a:effectLst/>
                <a:latin typeface="Arial Narrow" panose="020B0606020202030204" pitchFamily="34" charset="0"/>
              </a:rPr>
              <a:t>ALEJANDRA VELÁSQUEZ MORALES</a:t>
            </a:r>
            <a:endParaRPr lang="es-CO" sz="1000" b="0" dirty="0">
              <a:effectLst/>
            </a:endParaRPr>
          </a:p>
          <a:p>
            <a:pPr algn="r" rtl="0">
              <a:spcBef>
                <a:spcPts val="0"/>
              </a:spcBef>
              <a:spcAft>
                <a:spcPts val="0"/>
              </a:spcAft>
            </a:pPr>
            <a:r>
              <a:rPr lang="es-CO" sz="1400" b="0" i="0" u="none" strike="noStrike" dirty="0">
                <a:solidFill>
                  <a:srgbClr val="1F3864"/>
                </a:solidFill>
                <a:effectLst/>
                <a:latin typeface="Arial Narrow" panose="020B0606020202030204" pitchFamily="34" charset="0"/>
              </a:rPr>
              <a:t>Profesional Especializado</a:t>
            </a:r>
            <a:endParaRPr lang="es-CO" sz="1000" b="0" dirty="0">
              <a:effectLst/>
            </a:endParaRPr>
          </a:p>
        </p:txBody>
      </p:sp>
      <p:pic>
        <p:nvPicPr>
          <p:cNvPr id="10" name="Imagen 9">
            <a:extLst>
              <a:ext uri="{FF2B5EF4-FFF2-40B4-BE49-F238E27FC236}">
                <a16:creationId xmlns:a16="http://schemas.microsoft.com/office/drawing/2014/main" id="{68CAADD6-EC95-2CCA-B625-96C5C51F7E30}"/>
              </a:ext>
            </a:extLst>
          </p:cNvPr>
          <p:cNvPicPr>
            <a:picLocks noChangeAspect="1"/>
          </p:cNvPicPr>
          <p:nvPr/>
        </p:nvPicPr>
        <p:blipFill>
          <a:blip r:embed="rId5"/>
          <a:stretch>
            <a:fillRect/>
          </a:stretch>
        </p:blipFill>
        <p:spPr>
          <a:xfrm>
            <a:off x="7856357" y="535602"/>
            <a:ext cx="1501031" cy="1479758"/>
          </a:xfrm>
          <a:prstGeom prst="rect">
            <a:avLst/>
          </a:prstGeom>
        </p:spPr>
      </p:pic>
      <p:sp>
        <p:nvSpPr>
          <p:cNvPr id="15" name="CuadroTexto 6">
            <a:extLst>
              <a:ext uri="{FF2B5EF4-FFF2-40B4-BE49-F238E27FC236}">
                <a16:creationId xmlns:a16="http://schemas.microsoft.com/office/drawing/2014/main" id="{C39A40ED-169C-F99C-38D7-33FD8B3D36E0}"/>
              </a:ext>
            </a:extLst>
          </p:cNvPr>
          <p:cNvSpPr txBox="1"/>
          <p:nvPr/>
        </p:nvSpPr>
        <p:spPr>
          <a:xfrm>
            <a:off x="555423" y="11857397"/>
            <a:ext cx="8739963"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800" b="1" dirty="0">
                <a:latin typeface="Arial Narrow" panose="020B0606020202030204" pitchFamily="34" charset="0"/>
              </a:rPr>
              <a:t>Análisis del evento</a:t>
            </a:r>
            <a:r>
              <a:rPr lang="es-CO" sz="1800" dirty="0">
                <a:latin typeface="Arial Narrow" panose="020B0606020202030204" pitchFamily="34" charset="0"/>
              </a:rPr>
              <a:t>: </a:t>
            </a:r>
            <a:r>
              <a:rPr lang="es-MX" sz="1800" dirty="0">
                <a:latin typeface="Arial Narrow" panose="020B0606020202030204" pitchFamily="34" charset="0"/>
              </a:rPr>
              <a:t>entre la semana epidemiológica 1-40 de 2024 se notificaron al SIVIGILA para el evento 340 Hepatitis B, C, D en el Distrito de Cartagena de Indias un total de 62 casos que cumplieron con definición de caso con una incidencia de 5,9 casos 100.000 habitantes, presentando un incremento en comparación a lo histórico. Se han confirmado 23 casos de Hepatitis B, 7 pendientes por clasificación, Hepatitis B crónica 13 casos, Hepatitis B aguda 3 casos y 39 casos de Hepatitis C, respecto a su variación porcentual con respecto al año 2023 se presenta un incremento del tanto para Hepatitis B como Hepatitis C. Las edades con mayor prevalencia son de 60 años con el 45%. El 41,94% (n=26) pertenecen al régimen subsidiado, el 51,61% (n=32) al régimen contributivo y el 3,23% (N=2) indeterminado, el 3,23 % (n=2) no afiliado. El 100 % son de nacionalidad colombiana. La tasa de incidencia para etnia otros son de 5,40 X 100 000 habitantes y negro o mulato 1,16 X 100 000 habitantes. La Localidad con mayor incidencia de casos fue Histórica y del Caribe con un 30,65% (n=19), seguido de Industrial y de la Bahía 27,42% (n=17) y de la virgen y turística con un 20,97% (n=13).  La EAPB a la cuál corresponde el mayor número de casos es Nueva EPS con el 30,65% (n=19), Mutual Ser 25,81% (n=16). </a:t>
            </a:r>
            <a:endParaRPr lang="es-CO" sz="1300" dirty="0">
              <a:latin typeface="Arial" panose="020B0604020202020204" pitchFamily="34" charset="0"/>
              <a:cs typeface="Arial" panose="020B0604020202020204" pitchFamily="34" charset="0"/>
            </a:endParaRPr>
          </a:p>
        </p:txBody>
      </p:sp>
      <p:graphicFrame>
        <p:nvGraphicFramePr>
          <p:cNvPr id="2" name="Gráfico 1">
            <a:extLst>
              <a:ext uri="{FF2B5EF4-FFF2-40B4-BE49-F238E27FC236}">
                <a16:creationId xmlns:a16="http://schemas.microsoft.com/office/drawing/2014/main" id="{43C76108-E441-DEF3-1F6C-25288892192E}"/>
              </a:ext>
            </a:extLst>
          </p:cNvPr>
          <p:cNvGraphicFramePr>
            <a:graphicFrameLocks/>
          </p:cNvGraphicFramePr>
          <p:nvPr>
            <p:extLst>
              <p:ext uri="{D42A27DB-BD31-4B8C-83A1-F6EECF244321}">
                <p14:modId xmlns:p14="http://schemas.microsoft.com/office/powerpoint/2010/main" val="1690328469"/>
              </p:ext>
            </p:extLst>
          </p:nvPr>
        </p:nvGraphicFramePr>
        <p:xfrm>
          <a:off x="331128" y="5047383"/>
          <a:ext cx="5995244" cy="314390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Tabla 12">
            <a:extLst>
              <a:ext uri="{FF2B5EF4-FFF2-40B4-BE49-F238E27FC236}">
                <a16:creationId xmlns:a16="http://schemas.microsoft.com/office/drawing/2014/main" id="{AC957868-35CB-30F5-6799-A00DE5365B38}"/>
              </a:ext>
            </a:extLst>
          </p:cNvPr>
          <p:cNvGraphicFramePr>
            <a:graphicFrameLocks noGrp="1"/>
          </p:cNvGraphicFramePr>
          <p:nvPr>
            <p:extLst>
              <p:ext uri="{D42A27DB-BD31-4B8C-83A1-F6EECF244321}">
                <p14:modId xmlns:p14="http://schemas.microsoft.com/office/powerpoint/2010/main" val="1228552129"/>
              </p:ext>
            </p:extLst>
          </p:nvPr>
        </p:nvGraphicFramePr>
        <p:xfrm>
          <a:off x="7021286" y="4960795"/>
          <a:ext cx="2074362" cy="3368040"/>
        </p:xfrm>
        <a:graphic>
          <a:graphicData uri="http://schemas.openxmlformats.org/drawingml/2006/table">
            <a:tbl>
              <a:tblPr/>
              <a:tblGrid>
                <a:gridCol w="1354097">
                  <a:extLst>
                    <a:ext uri="{9D8B030D-6E8A-4147-A177-3AD203B41FA5}">
                      <a16:colId xmlns:a16="http://schemas.microsoft.com/office/drawing/2014/main" val="4039591667"/>
                    </a:ext>
                  </a:extLst>
                </a:gridCol>
                <a:gridCol w="230485">
                  <a:extLst>
                    <a:ext uri="{9D8B030D-6E8A-4147-A177-3AD203B41FA5}">
                      <a16:colId xmlns:a16="http://schemas.microsoft.com/office/drawing/2014/main" val="2940228753"/>
                    </a:ext>
                  </a:extLst>
                </a:gridCol>
                <a:gridCol w="489780">
                  <a:extLst>
                    <a:ext uri="{9D8B030D-6E8A-4147-A177-3AD203B41FA5}">
                      <a16:colId xmlns:a16="http://schemas.microsoft.com/office/drawing/2014/main" val="2443730859"/>
                    </a:ext>
                  </a:extLst>
                </a:gridCol>
              </a:tblGrid>
              <a:tr h="145731">
                <a:tc>
                  <a:txBody>
                    <a:bodyPr/>
                    <a:lstStyle/>
                    <a:p>
                      <a:pPr algn="ctr" fontAlgn="b"/>
                      <a:r>
                        <a:rPr lang="es-CO" sz="1100" b="1" i="0" u="none" strike="noStrike">
                          <a:solidFill>
                            <a:srgbClr val="000000"/>
                          </a:solidFill>
                          <a:effectLst/>
                          <a:latin typeface="Calibri" panose="020F0502020204030204" pitchFamily="34" charset="0"/>
                        </a:rPr>
                        <a:t>EAPB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A6"/>
                    </a:solidFill>
                  </a:tcPr>
                </a:tc>
                <a:tc>
                  <a:txBody>
                    <a:bodyPr/>
                    <a:lstStyle/>
                    <a:p>
                      <a:pPr algn="ctr" fontAlgn="b"/>
                      <a:r>
                        <a:rPr lang="es-CO" sz="1100" b="1" i="0" u="none" strike="noStrike">
                          <a:solidFill>
                            <a:srgbClr val="000000"/>
                          </a:solidFill>
                          <a:effectLst/>
                          <a:latin typeface="Calibri" panose="020F0502020204030204" pitchFamily="34" charset="0"/>
                        </a:rPr>
                        <a:t>FA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A6"/>
                    </a:solidFill>
                  </a:tcPr>
                </a:tc>
                <a:tc>
                  <a:txBody>
                    <a:bodyPr/>
                    <a:lstStyle/>
                    <a:p>
                      <a:pPr algn="ctr" fontAlgn="b"/>
                      <a:r>
                        <a:rPr lang="es-CO" sz="1100" b="1" i="0" u="none" strike="noStrike">
                          <a:solidFill>
                            <a:srgbClr val="000000"/>
                          </a:solidFill>
                          <a:effectLst/>
                          <a:latin typeface="Calibri" panose="020F0502020204030204" pitchFamily="34" charset="0"/>
                        </a:rPr>
                        <a:t>FR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A6"/>
                    </a:solidFill>
                  </a:tcPr>
                </a:tc>
                <a:extLst>
                  <a:ext uri="{0D108BD9-81ED-4DB2-BD59-A6C34878D82A}">
                    <a16:rowId xmlns:a16="http://schemas.microsoft.com/office/drawing/2014/main" val="2549531891"/>
                  </a:ext>
                </a:extLst>
              </a:tr>
              <a:tr h="145731">
                <a:tc>
                  <a:txBody>
                    <a:bodyPr/>
                    <a:lstStyle/>
                    <a:p>
                      <a:pPr algn="l" fontAlgn="b"/>
                      <a:r>
                        <a:rPr lang="es-CO" sz="1050" b="1" i="0" u="none" strike="noStrike" dirty="0">
                          <a:solidFill>
                            <a:srgbClr val="000000"/>
                          </a:solidFill>
                          <a:effectLst/>
                          <a:latin typeface="Arial Narrow" panose="020B0606020202030204" pitchFamily="34" charset="0"/>
                        </a:rPr>
                        <a:t>CONTRIBUTIVO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1" i="0" u="none" strike="noStrike">
                          <a:solidFill>
                            <a:srgbClr val="000000"/>
                          </a:solidFill>
                          <a:effectLst/>
                          <a:latin typeface="Arial Narrow" panose="020B0606020202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1" i="0" u="none" strike="noStrike">
                          <a:solidFill>
                            <a:srgbClr val="000000"/>
                          </a:solidFill>
                          <a:effectLst/>
                          <a:latin typeface="Arial Narrow" panose="020B0606020202030204" pitchFamily="34" charset="0"/>
                        </a:rPr>
                        <a:t>51,61%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658298"/>
                  </a:ext>
                </a:extLst>
              </a:tr>
              <a:tr h="145731">
                <a:tc>
                  <a:txBody>
                    <a:bodyPr/>
                    <a:lstStyle/>
                    <a:p>
                      <a:pPr algn="l" fontAlgn="b"/>
                      <a:r>
                        <a:rPr lang="es-CO" sz="1050" b="0" i="0" u="none" strike="noStrike" dirty="0">
                          <a:solidFill>
                            <a:srgbClr val="000000"/>
                          </a:solidFill>
                          <a:effectLst/>
                          <a:latin typeface="Arial Narrow" panose="020B0606020202030204" pitchFamily="34" charset="0"/>
                        </a:rPr>
                        <a:t>NUEVA EPS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a:solidFill>
                            <a:srgbClr val="000000"/>
                          </a:solidFill>
                          <a:effectLst/>
                          <a:latin typeface="Arial Narrow" panose="020B0606020202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a:solidFill>
                            <a:srgbClr val="000000"/>
                          </a:solidFill>
                          <a:effectLst/>
                          <a:latin typeface="Arial Narrow" panose="020B0606020202030204" pitchFamily="34" charset="0"/>
                        </a:rPr>
                        <a:t>19,35%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484197"/>
                  </a:ext>
                </a:extLst>
              </a:tr>
              <a:tr h="145731">
                <a:tc>
                  <a:txBody>
                    <a:bodyPr/>
                    <a:lstStyle/>
                    <a:p>
                      <a:pPr algn="l" fontAlgn="b"/>
                      <a:r>
                        <a:rPr lang="es-CO" sz="1050" b="0" i="0" u="none" strike="noStrike" dirty="0">
                          <a:solidFill>
                            <a:srgbClr val="000000"/>
                          </a:solidFill>
                          <a:effectLst/>
                          <a:latin typeface="Arial Narrow" panose="020B0606020202030204" pitchFamily="34" charset="0"/>
                        </a:rPr>
                        <a:t>SALUD 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a:solidFill>
                            <a:srgbClr val="000000"/>
                          </a:solidFill>
                          <a:effectLst/>
                          <a:latin typeface="Arial Narrow" panose="020B0606020202030204" pitchFamily="34" charset="0"/>
                        </a:rPr>
                        <a:t>14,52%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1019940"/>
                  </a:ext>
                </a:extLst>
              </a:tr>
              <a:tr h="145731">
                <a:tc>
                  <a:txBody>
                    <a:bodyPr/>
                    <a:lstStyle/>
                    <a:p>
                      <a:pPr algn="l" fontAlgn="b"/>
                      <a:r>
                        <a:rPr lang="es-CO" sz="1050" b="0" i="0" u="none" strike="noStrike">
                          <a:solidFill>
                            <a:srgbClr val="000000"/>
                          </a:solidFill>
                          <a:effectLst/>
                          <a:latin typeface="Arial Narrow" panose="020B0606020202030204" pitchFamily="34" charset="0"/>
                        </a:rPr>
                        <a:t>SANITAS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a:solidFill>
                            <a:srgbClr val="000000"/>
                          </a:solidFill>
                          <a:effectLst/>
                          <a:latin typeface="Arial Narrow" panose="020B0606020202030204" pitchFamily="34" charset="0"/>
                        </a:rPr>
                        <a:t>8,06%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2780072"/>
                  </a:ext>
                </a:extLst>
              </a:tr>
              <a:tr h="145731">
                <a:tc>
                  <a:txBody>
                    <a:bodyPr/>
                    <a:lstStyle/>
                    <a:p>
                      <a:pPr algn="l" fontAlgn="b"/>
                      <a:r>
                        <a:rPr lang="es-CO" sz="1050" b="0" i="0" u="none" strike="noStrike">
                          <a:solidFill>
                            <a:srgbClr val="000000"/>
                          </a:solidFill>
                          <a:effectLst/>
                          <a:latin typeface="Arial Narrow" panose="020B0606020202030204" pitchFamily="34" charset="0"/>
                        </a:rPr>
                        <a:t>MUTUAL SER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a:solidFill>
                            <a:srgbClr val="000000"/>
                          </a:solidFill>
                          <a:effectLst/>
                          <a:latin typeface="Arial Narrow" panose="020B0606020202030204" pitchFamily="34" charset="0"/>
                        </a:rPr>
                        <a:t>4,84%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8499400"/>
                  </a:ext>
                </a:extLst>
              </a:tr>
              <a:tr h="145731">
                <a:tc>
                  <a:txBody>
                    <a:bodyPr/>
                    <a:lstStyle/>
                    <a:p>
                      <a:pPr algn="l" fontAlgn="b"/>
                      <a:r>
                        <a:rPr lang="es-CO" sz="1050" b="0" i="0" u="none" strike="noStrike">
                          <a:solidFill>
                            <a:srgbClr val="000000"/>
                          </a:solidFill>
                          <a:effectLst/>
                          <a:latin typeface="Arial Narrow" panose="020B0606020202030204" pitchFamily="34" charset="0"/>
                        </a:rPr>
                        <a:t>SURA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7895646"/>
                  </a:ext>
                </a:extLst>
              </a:tr>
              <a:tr h="145731">
                <a:tc>
                  <a:txBody>
                    <a:bodyPr/>
                    <a:lstStyle/>
                    <a:p>
                      <a:pPr algn="l" fontAlgn="b"/>
                      <a:r>
                        <a:rPr lang="es-CO" sz="1050" b="0" i="0" u="none" strike="noStrike">
                          <a:solidFill>
                            <a:srgbClr val="000000"/>
                          </a:solidFill>
                          <a:effectLst/>
                          <a:latin typeface="Arial Narrow" panose="020B0606020202030204" pitchFamily="34" charset="0"/>
                        </a:rPr>
                        <a:t>FAMISANAR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4470171"/>
                  </a:ext>
                </a:extLst>
              </a:tr>
              <a:tr h="145731">
                <a:tc>
                  <a:txBody>
                    <a:bodyPr/>
                    <a:lstStyle/>
                    <a:p>
                      <a:pPr algn="l" fontAlgn="b"/>
                      <a:r>
                        <a:rPr lang="es-CO" sz="1050" b="0" i="0" u="none" strike="noStrike">
                          <a:solidFill>
                            <a:srgbClr val="000000"/>
                          </a:solidFill>
                          <a:effectLst/>
                          <a:latin typeface="Arial Narrow" panose="020B0606020202030204" pitchFamily="34" charset="0"/>
                        </a:rPr>
                        <a:t>CAJACOPI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5461771"/>
                  </a:ext>
                </a:extLst>
              </a:tr>
              <a:tr h="145731">
                <a:tc>
                  <a:txBody>
                    <a:bodyPr/>
                    <a:lstStyle/>
                    <a:p>
                      <a:pPr algn="l" fontAlgn="b"/>
                      <a:r>
                        <a:rPr lang="es-CO" sz="1050" b="1" i="0" u="none" strike="noStrike">
                          <a:solidFill>
                            <a:srgbClr val="000000"/>
                          </a:solidFill>
                          <a:effectLst/>
                          <a:latin typeface="Arial Narrow" panose="020B0606020202030204" pitchFamily="34" charset="0"/>
                        </a:rPr>
                        <a:t>INDETERMINADO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1"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1" i="0" u="none" strike="noStrike">
                          <a:solidFill>
                            <a:srgbClr val="000000"/>
                          </a:solidFill>
                          <a:effectLst/>
                          <a:latin typeface="Arial Narrow" panose="020B0606020202030204" pitchFamily="34" charset="0"/>
                        </a:rPr>
                        <a:t>3,23%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1988258"/>
                  </a:ext>
                </a:extLst>
              </a:tr>
              <a:tr h="145731">
                <a:tc>
                  <a:txBody>
                    <a:bodyPr/>
                    <a:lstStyle/>
                    <a:p>
                      <a:pPr algn="l" fontAlgn="b"/>
                      <a:r>
                        <a:rPr lang="es-CO" sz="1050" b="0" i="0" u="none" strike="noStrike">
                          <a:solidFill>
                            <a:srgbClr val="000000"/>
                          </a:solidFill>
                          <a:effectLst/>
                          <a:latin typeface="Arial Narrow" panose="020B0606020202030204" pitchFamily="34" charset="0"/>
                        </a:rPr>
                        <a:t>INDETERMINADO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3,23%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3454181"/>
                  </a:ext>
                </a:extLst>
              </a:tr>
              <a:tr h="145731">
                <a:tc>
                  <a:txBody>
                    <a:bodyPr/>
                    <a:lstStyle/>
                    <a:p>
                      <a:pPr algn="l" fontAlgn="b"/>
                      <a:r>
                        <a:rPr lang="es-CO" sz="1050" b="1" i="0" u="none" strike="noStrike">
                          <a:solidFill>
                            <a:srgbClr val="000000"/>
                          </a:solidFill>
                          <a:effectLst/>
                          <a:latin typeface="Arial Narrow" panose="020B0606020202030204" pitchFamily="34" charset="0"/>
                        </a:rPr>
                        <a:t>NO AFILIADO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1"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1" i="0" u="none" strike="noStrike" dirty="0">
                          <a:solidFill>
                            <a:srgbClr val="000000"/>
                          </a:solidFill>
                          <a:effectLst/>
                          <a:latin typeface="Arial Narrow" panose="020B0606020202030204" pitchFamily="34" charset="0"/>
                        </a:rPr>
                        <a:t>3,23%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9393052"/>
                  </a:ext>
                </a:extLst>
              </a:tr>
              <a:tr h="145731">
                <a:tc>
                  <a:txBody>
                    <a:bodyPr/>
                    <a:lstStyle/>
                    <a:p>
                      <a:pPr algn="l" fontAlgn="b"/>
                      <a:r>
                        <a:rPr lang="es-CO" sz="1050" b="0" i="0" u="none" strike="noStrike">
                          <a:solidFill>
                            <a:srgbClr val="000000"/>
                          </a:solidFill>
                          <a:effectLst/>
                          <a:latin typeface="Arial Narrow" panose="020B0606020202030204" pitchFamily="34" charset="0"/>
                        </a:rPr>
                        <a:t>NO AFILIADO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8037285"/>
                  </a:ext>
                </a:extLst>
              </a:tr>
              <a:tr h="145731">
                <a:tc>
                  <a:txBody>
                    <a:bodyPr/>
                    <a:lstStyle/>
                    <a:p>
                      <a:pPr algn="l" fontAlgn="b"/>
                      <a:r>
                        <a:rPr lang="es-CO" sz="1050" b="1" i="0" u="none" strike="noStrike">
                          <a:solidFill>
                            <a:srgbClr val="000000"/>
                          </a:solidFill>
                          <a:effectLst/>
                          <a:latin typeface="Arial Narrow" panose="020B0606020202030204" pitchFamily="34" charset="0"/>
                        </a:rPr>
                        <a:t>SUBSIDIADO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1" i="0" u="none" strike="noStrike">
                          <a:solidFill>
                            <a:srgbClr val="000000"/>
                          </a:solidFill>
                          <a:effectLst/>
                          <a:latin typeface="Arial Narrow" panose="020B0606020202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1" i="0" u="none" strike="noStrike" dirty="0">
                          <a:solidFill>
                            <a:srgbClr val="000000"/>
                          </a:solidFill>
                          <a:effectLst/>
                          <a:latin typeface="Arial Narrow" panose="020B0606020202030204" pitchFamily="34" charset="0"/>
                        </a:rPr>
                        <a:t>41,94%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8067625"/>
                  </a:ext>
                </a:extLst>
              </a:tr>
              <a:tr h="145731">
                <a:tc>
                  <a:txBody>
                    <a:bodyPr/>
                    <a:lstStyle/>
                    <a:p>
                      <a:pPr algn="l" fontAlgn="b"/>
                      <a:r>
                        <a:rPr lang="es-CO" sz="1050" b="0" i="0" u="none" strike="noStrike">
                          <a:solidFill>
                            <a:srgbClr val="000000"/>
                          </a:solidFill>
                          <a:effectLst/>
                          <a:latin typeface="Arial Narrow" panose="020B0606020202030204" pitchFamily="34" charset="0"/>
                        </a:rPr>
                        <a:t>MUTUAL SER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20,97%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3544986"/>
                  </a:ext>
                </a:extLst>
              </a:tr>
              <a:tr h="145731">
                <a:tc>
                  <a:txBody>
                    <a:bodyPr/>
                    <a:lstStyle/>
                    <a:p>
                      <a:pPr algn="l" fontAlgn="b"/>
                      <a:r>
                        <a:rPr lang="es-CO" sz="1050" b="0" i="0" u="none" strike="noStrike">
                          <a:solidFill>
                            <a:srgbClr val="000000"/>
                          </a:solidFill>
                          <a:effectLst/>
                          <a:latin typeface="Arial Narrow" panose="020B0606020202030204" pitchFamily="34" charset="0"/>
                        </a:rPr>
                        <a:t>NUEVA EPS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11,29%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64690"/>
                  </a:ext>
                </a:extLst>
              </a:tr>
              <a:tr h="145731">
                <a:tc>
                  <a:txBody>
                    <a:bodyPr/>
                    <a:lstStyle/>
                    <a:p>
                      <a:pPr algn="l" fontAlgn="b"/>
                      <a:r>
                        <a:rPr lang="es-CO" sz="1050" b="0" i="0" u="none" strike="noStrike">
                          <a:solidFill>
                            <a:srgbClr val="000000"/>
                          </a:solidFill>
                          <a:effectLst/>
                          <a:latin typeface="Arial Narrow" panose="020B0606020202030204" pitchFamily="34" charset="0"/>
                        </a:rPr>
                        <a:t>COOSALUD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a:solidFill>
                            <a:srgbClr val="000000"/>
                          </a:solidFill>
                          <a:effectLst/>
                          <a:latin typeface="Arial Narrow" panose="020B0606020202030204" pitchFamily="34" charset="0"/>
                        </a:rPr>
                        <a:t>6,45%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7033731"/>
                  </a:ext>
                </a:extLst>
              </a:tr>
              <a:tr h="145731">
                <a:tc>
                  <a:txBody>
                    <a:bodyPr/>
                    <a:lstStyle/>
                    <a:p>
                      <a:pPr algn="l" fontAlgn="b"/>
                      <a:r>
                        <a:rPr lang="es-CO" sz="1050" b="0" i="0" u="none" strike="noStrike">
                          <a:solidFill>
                            <a:srgbClr val="000000"/>
                          </a:solidFill>
                          <a:effectLst/>
                          <a:latin typeface="Arial Narrow" panose="020B0606020202030204" pitchFamily="34" charset="0"/>
                        </a:rPr>
                        <a:t>SURA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843174"/>
                  </a:ext>
                </a:extLst>
              </a:tr>
              <a:tr h="145731">
                <a:tc>
                  <a:txBody>
                    <a:bodyPr/>
                    <a:lstStyle/>
                    <a:p>
                      <a:pPr algn="l" fontAlgn="b"/>
                      <a:r>
                        <a:rPr lang="es-CO" sz="1050" b="0" i="0" u="none" strike="noStrike">
                          <a:solidFill>
                            <a:srgbClr val="000000"/>
                          </a:solidFill>
                          <a:effectLst/>
                          <a:latin typeface="Arial Narrow" panose="020B0606020202030204" pitchFamily="34" charset="0"/>
                        </a:rPr>
                        <a:t>SALUD 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dirty="0">
                          <a:solidFill>
                            <a:srgbClr val="000000"/>
                          </a:solidFill>
                          <a:effectLst/>
                          <a:latin typeface="Arial Narrow" panose="020B0606020202030204" pitchFamily="34" charset="0"/>
                        </a:rPr>
                        <a:t>3,23%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0908224"/>
                  </a:ext>
                </a:extLst>
              </a:tr>
              <a:tr h="145731">
                <a:tc>
                  <a:txBody>
                    <a:bodyPr/>
                    <a:lstStyle/>
                    <a:p>
                      <a:pPr algn="l" fontAlgn="b"/>
                      <a:r>
                        <a:rPr lang="es-CO" sz="1100" b="1" i="0" u="none" strike="noStrike">
                          <a:solidFill>
                            <a:srgbClr val="000000"/>
                          </a:solidFill>
                          <a:effectLst/>
                          <a:latin typeface="Arial Narrow" panose="020B0606020202030204" pitchFamily="34" charset="0"/>
                        </a:rPr>
                        <a:t>Total general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100" b="1" i="0" u="none" strike="noStrike">
                          <a:solidFill>
                            <a:srgbClr val="000000"/>
                          </a:solidFill>
                          <a:effectLst/>
                          <a:latin typeface="Arial Narrow" panose="020B0606020202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100" b="1" i="0" u="none" strike="noStrike" dirty="0">
                          <a:solidFill>
                            <a:srgbClr val="000000"/>
                          </a:solidFill>
                          <a:effectLst/>
                          <a:latin typeface="Arial Narrow" panose="020B0606020202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4619101"/>
                  </a:ext>
                </a:extLst>
              </a:tr>
            </a:tbl>
          </a:graphicData>
        </a:graphic>
      </p:graphicFrame>
      <p:graphicFrame>
        <p:nvGraphicFramePr>
          <p:cNvPr id="18" name="Gráfico 17">
            <a:extLst>
              <a:ext uri="{FF2B5EF4-FFF2-40B4-BE49-F238E27FC236}">
                <a16:creationId xmlns:a16="http://schemas.microsoft.com/office/drawing/2014/main" id="{B20B6D2A-4B35-B7A9-936B-CBBFDD9164D3}"/>
              </a:ext>
            </a:extLst>
          </p:cNvPr>
          <p:cNvGraphicFramePr>
            <a:graphicFrameLocks/>
          </p:cNvGraphicFramePr>
          <p:nvPr>
            <p:extLst>
              <p:ext uri="{D42A27DB-BD31-4B8C-83A1-F6EECF244321}">
                <p14:modId xmlns:p14="http://schemas.microsoft.com/office/powerpoint/2010/main" val="302452865"/>
              </p:ext>
            </p:extLst>
          </p:nvPr>
        </p:nvGraphicFramePr>
        <p:xfrm>
          <a:off x="1600517" y="8735515"/>
          <a:ext cx="6457950" cy="319659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91504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21749</TotalTime>
  <Words>1361</Words>
  <Application>Microsoft Office PowerPoint</Application>
  <PresentationFormat>Personalizado</PresentationFormat>
  <Paragraphs>451</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Arial Narrow</vt:lpstr>
      <vt:lpstr>Calibri</vt:lpstr>
      <vt:lpstr>Tema de Office</vt:lpstr>
      <vt:lpstr>Presentación de PowerPoint</vt:lpstr>
      <vt:lpstr>Presentación de PowerPoint</vt:lpstr>
    </vt:vector>
  </TitlesOfParts>
  <Company>MSE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MSE MSE</dc:creator>
  <cp:lastModifiedBy>Alejandra Velasquez Morales</cp:lastModifiedBy>
  <cp:revision>603</cp:revision>
  <dcterms:created xsi:type="dcterms:W3CDTF">2019-01-30T16:48:15Z</dcterms:created>
  <dcterms:modified xsi:type="dcterms:W3CDTF">2024-10-18T00:02:43Z</dcterms:modified>
</cp:coreProperties>
</file>